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12"/>
  </p:notesMasterIdLst>
  <p:sldIdLst>
    <p:sldId id="256" r:id="rId2"/>
    <p:sldId id="257" r:id="rId3"/>
    <p:sldId id="258" r:id="rId4"/>
    <p:sldId id="259" r:id="rId5"/>
    <p:sldId id="260" r:id="rId6"/>
    <p:sldId id="261" r:id="rId7"/>
    <p:sldId id="263" r:id="rId8"/>
    <p:sldId id="262"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24211A-8C7A-4865-BF11-54CA5B238316}" v="179" dt="2025-07-17T15:55:07.4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 CANCHOS" userId="8cba8e3245c7b4db" providerId="LiveId" clId="{2A24211A-8C7A-4865-BF11-54CA5B238316}"/>
    <pc:docChg chg="undo redo custSel modSld sldOrd">
      <pc:chgData name="JOSE CANCHOS" userId="8cba8e3245c7b4db" providerId="LiveId" clId="{2A24211A-8C7A-4865-BF11-54CA5B238316}" dt="2025-07-17T15:56:43.418" v="2705" actId="27636"/>
      <pc:docMkLst>
        <pc:docMk/>
      </pc:docMkLst>
      <pc:sldChg chg="addSp delSp modSp mod ord modNotesTx">
        <pc:chgData name="JOSE CANCHOS" userId="8cba8e3245c7b4db" providerId="LiveId" clId="{2A24211A-8C7A-4865-BF11-54CA5B238316}" dt="2025-07-17T15:23:35.175" v="2193" actId="14100"/>
        <pc:sldMkLst>
          <pc:docMk/>
          <pc:sldMk cId="589174205" sldId="257"/>
        </pc:sldMkLst>
        <pc:spChg chg="mod">
          <ac:chgData name="JOSE CANCHOS" userId="8cba8e3245c7b4db" providerId="LiveId" clId="{2A24211A-8C7A-4865-BF11-54CA5B238316}" dt="2025-07-17T15:10:12.025" v="2185" actId="1076"/>
          <ac:spMkLst>
            <pc:docMk/>
            <pc:sldMk cId="589174205" sldId="257"/>
            <ac:spMk id="2" creationId="{3337D3A6-A08F-87B8-E8CC-785937E9E98C}"/>
          </ac:spMkLst>
        </pc:spChg>
        <pc:spChg chg="add mod">
          <ac:chgData name="JOSE CANCHOS" userId="8cba8e3245c7b4db" providerId="LiveId" clId="{2A24211A-8C7A-4865-BF11-54CA5B238316}" dt="2025-07-17T15:10:16.074" v="2186" actId="1076"/>
          <ac:spMkLst>
            <pc:docMk/>
            <pc:sldMk cId="589174205" sldId="257"/>
            <ac:spMk id="3" creationId="{437840B0-2094-74E5-4F1C-A3E0A6263BC2}"/>
          </ac:spMkLst>
        </pc:spChg>
        <pc:spChg chg="mod">
          <ac:chgData name="JOSE CANCHOS" userId="8cba8e3245c7b4db" providerId="LiveId" clId="{2A24211A-8C7A-4865-BF11-54CA5B238316}" dt="2025-07-17T15:05:30.315" v="2165" actId="20577"/>
          <ac:spMkLst>
            <pc:docMk/>
            <pc:sldMk cId="589174205" sldId="257"/>
            <ac:spMk id="4" creationId="{7339333D-1DC5-1232-5298-647DD21F780C}"/>
          </ac:spMkLst>
        </pc:spChg>
        <pc:spChg chg="add del mod">
          <ac:chgData name="JOSE CANCHOS" userId="8cba8e3245c7b4db" providerId="LiveId" clId="{2A24211A-8C7A-4865-BF11-54CA5B238316}" dt="2025-07-17T15:06:23.326" v="2174" actId="478"/>
          <ac:spMkLst>
            <pc:docMk/>
            <pc:sldMk cId="589174205" sldId="257"/>
            <ac:spMk id="6" creationId="{03B927CB-00D4-FE48-39CD-357E4F375D8C}"/>
          </ac:spMkLst>
        </pc:spChg>
        <pc:spChg chg="add mod">
          <ac:chgData name="JOSE CANCHOS" userId="8cba8e3245c7b4db" providerId="LiveId" clId="{2A24211A-8C7A-4865-BF11-54CA5B238316}" dt="2025-07-17T15:10:24.602" v="2187" actId="1076"/>
          <ac:spMkLst>
            <pc:docMk/>
            <pc:sldMk cId="589174205" sldId="257"/>
            <ac:spMk id="7" creationId="{0A2C6D8D-1FAB-D845-C4B7-E553ABD7B99F}"/>
          </ac:spMkLst>
        </pc:spChg>
        <pc:picChg chg="del">
          <ac:chgData name="JOSE CANCHOS" userId="8cba8e3245c7b4db" providerId="LiveId" clId="{2A24211A-8C7A-4865-BF11-54CA5B238316}" dt="2025-07-16T19:23:56.172" v="530" actId="478"/>
          <ac:picMkLst>
            <pc:docMk/>
            <pc:sldMk cId="589174205" sldId="257"/>
            <ac:picMk id="5" creationId="{2D386CC2-045D-4114-BDFB-134BF43337E7}"/>
          </ac:picMkLst>
        </pc:picChg>
        <pc:picChg chg="add mod">
          <ac:chgData name="JOSE CANCHOS" userId="8cba8e3245c7b4db" providerId="LiveId" clId="{2A24211A-8C7A-4865-BF11-54CA5B238316}" dt="2025-07-17T15:23:35.175" v="2193" actId="14100"/>
          <ac:picMkLst>
            <pc:docMk/>
            <pc:sldMk cId="589174205" sldId="257"/>
            <ac:picMk id="2051" creationId="{69E63177-F0B7-744A-6C26-8E79A37E843C}"/>
          </ac:picMkLst>
        </pc:picChg>
      </pc:sldChg>
      <pc:sldChg chg="modSp mod">
        <pc:chgData name="JOSE CANCHOS" userId="8cba8e3245c7b4db" providerId="LiveId" clId="{2A24211A-8C7A-4865-BF11-54CA5B238316}" dt="2025-07-17T15:55:24.771" v="2685" actId="14100"/>
        <pc:sldMkLst>
          <pc:docMk/>
          <pc:sldMk cId="1541079903" sldId="258"/>
        </pc:sldMkLst>
        <pc:spChg chg="mod">
          <ac:chgData name="JOSE CANCHOS" userId="8cba8e3245c7b4db" providerId="LiveId" clId="{2A24211A-8C7A-4865-BF11-54CA5B238316}" dt="2025-07-17T15:55:24.771" v="2685" actId="14100"/>
          <ac:spMkLst>
            <pc:docMk/>
            <pc:sldMk cId="1541079903" sldId="258"/>
            <ac:spMk id="8" creationId="{AE0488CA-34E7-E83E-00B9-87A5831ADC15}"/>
          </ac:spMkLst>
        </pc:spChg>
      </pc:sldChg>
      <pc:sldChg chg="addSp delSp modSp mod setBg">
        <pc:chgData name="JOSE CANCHOS" userId="8cba8e3245c7b4db" providerId="LiveId" clId="{2A24211A-8C7A-4865-BF11-54CA5B238316}" dt="2025-07-15T21:04:53.905" v="70" actId="14100"/>
        <pc:sldMkLst>
          <pc:docMk/>
          <pc:sldMk cId="2764412108" sldId="259"/>
        </pc:sldMkLst>
        <pc:spChg chg="mod">
          <ac:chgData name="JOSE CANCHOS" userId="8cba8e3245c7b4db" providerId="LiveId" clId="{2A24211A-8C7A-4865-BF11-54CA5B238316}" dt="2025-07-15T21:04:46.256" v="67" actId="26606"/>
          <ac:spMkLst>
            <pc:docMk/>
            <pc:sldMk cId="2764412108" sldId="259"/>
            <ac:spMk id="2" creationId="{580D62B1-81B6-9BA2-851D-7F66B4872198}"/>
          </ac:spMkLst>
        </pc:spChg>
        <pc:spChg chg="add mod">
          <ac:chgData name="JOSE CANCHOS" userId="8cba8e3245c7b4db" providerId="LiveId" clId="{2A24211A-8C7A-4865-BF11-54CA5B238316}" dt="2025-07-15T21:04:46.256" v="67" actId="26606"/>
          <ac:spMkLst>
            <pc:docMk/>
            <pc:sldMk cId="2764412108" sldId="259"/>
            <ac:spMk id="6" creationId="{345B5E34-4B6C-8D69-7B68-8498FCF2CBB5}"/>
          </ac:spMkLst>
        </pc:spChg>
        <pc:picChg chg="add mod">
          <ac:chgData name="JOSE CANCHOS" userId="8cba8e3245c7b4db" providerId="LiveId" clId="{2A24211A-8C7A-4865-BF11-54CA5B238316}" dt="2025-07-15T21:04:53.905" v="70" actId="14100"/>
          <ac:picMkLst>
            <pc:docMk/>
            <pc:sldMk cId="2764412108" sldId="259"/>
            <ac:picMk id="1026" creationId="{4A389A5D-EF78-C487-FDF5-14AD4DCEB47C}"/>
          </ac:picMkLst>
        </pc:picChg>
      </pc:sldChg>
      <pc:sldChg chg="addSp delSp modSp mod modAnim">
        <pc:chgData name="JOSE CANCHOS" userId="8cba8e3245c7b4db" providerId="LiveId" clId="{2A24211A-8C7A-4865-BF11-54CA5B238316}" dt="2025-07-17T15:55:51.562" v="2691" actId="1076"/>
        <pc:sldMkLst>
          <pc:docMk/>
          <pc:sldMk cId="538344899" sldId="260"/>
        </pc:sldMkLst>
        <pc:spChg chg="mod">
          <ac:chgData name="JOSE CANCHOS" userId="8cba8e3245c7b4db" providerId="LiveId" clId="{2A24211A-8C7A-4865-BF11-54CA5B238316}" dt="2025-07-17T15:55:48.184" v="2690" actId="1076"/>
          <ac:spMkLst>
            <pc:docMk/>
            <pc:sldMk cId="538344899" sldId="260"/>
            <ac:spMk id="2" creationId="{3C2EAE8F-ED62-5DA3-7F7A-ED3540ECA215}"/>
          </ac:spMkLst>
        </pc:spChg>
        <pc:spChg chg="mod">
          <ac:chgData name="JOSE CANCHOS" userId="8cba8e3245c7b4db" providerId="LiveId" clId="{2A24211A-8C7A-4865-BF11-54CA5B238316}" dt="2025-07-17T15:51:27.318" v="2664" actId="27636"/>
          <ac:spMkLst>
            <pc:docMk/>
            <pc:sldMk cId="538344899" sldId="260"/>
            <ac:spMk id="3" creationId="{EAB4B4B6-24E8-A7FA-4167-C9274B063339}"/>
          </ac:spMkLst>
        </pc:spChg>
        <pc:spChg chg="add mod">
          <ac:chgData name="JOSE CANCHOS" userId="8cba8e3245c7b4db" providerId="LiveId" clId="{2A24211A-8C7A-4865-BF11-54CA5B238316}" dt="2025-07-17T15:55:51.562" v="2691" actId="1076"/>
          <ac:spMkLst>
            <pc:docMk/>
            <pc:sldMk cId="538344899" sldId="260"/>
            <ac:spMk id="4" creationId="{6FAF38DA-8F76-2457-AA03-841843D95FE7}"/>
          </ac:spMkLst>
        </pc:spChg>
        <pc:picChg chg="add mod">
          <ac:chgData name="JOSE CANCHOS" userId="8cba8e3245c7b4db" providerId="LiveId" clId="{2A24211A-8C7A-4865-BF11-54CA5B238316}" dt="2025-07-17T14:57:16.898" v="1873" actId="1076"/>
          <ac:picMkLst>
            <pc:docMk/>
            <pc:sldMk cId="538344899" sldId="260"/>
            <ac:picMk id="5" creationId="{2C8F8585-7F4E-7404-8EAA-EC2DAFD9FB7C}"/>
          </ac:picMkLst>
        </pc:picChg>
      </pc:sldChg>
      <pc:sldChg chg="addSp delSp modSp mod setBg delDesignElem">
        <pc:chgData name="JOSE CANCHOS" userId="8cba8e3245c7b4db" providerId="LiveId" clId="{2A24211A-8C7A-4865-BF11-54CA5B238316}" dt="2025-07-17T15:55:40.602" v="2688" actId="14100"/>
        <pc:sldMkLst>
          <pc:docMk/>
          <pc:sldMk cId="675686014" sldId="261"/>
        </pc:sldMkLst>
        <pc:spChg chg="mod">
          <ac:chgData name="JOSE CANCHOS" userId="8cba8e3245c7b4db" providerId="LiveId" clId="{2A24211A-8C7A-4865-BF11-54CA5B238316}" dt="2025-07-17T15:55:40.602" v="2688" actId="14100"/>
          <ac:spMkLst>
            <pc:docMk/>
            <pc:sldMk cId="675686014" sldId="261"/>
            <ac:spMk id="2" creationId="{F820CB13-22CD-A249-9C21-18294DE123FA}"/>
          </ac:spMkLst>
        </pc:spChg>
        <pc:spChg chg="mod ord">
          <ac:chgData name="JOSE CANCHOS" userId="8cba8e3245c7b4db" providerId="LiveId" clId="{2A24211A-8C7A-4865-BF11-54CA5B238316}" dt="2025-07-17T15:55:02.008" v="2682" actId="1076"/>
          <ac:spMkLst>
            <pc:docMk/>
            <pc:sldMk cId="675686014" sldId="261"/>
            <ac:spMk id="3" creationId="{9A0781F3-66C4-E946-1358-3AAA2DE3EAD9}"/>
          </ac:spMkLst>
        </pc:spChg>
        <pc:spChg chg="del mod">
          <ac:chgData name="JOSE CANCHOS" userId="8cba8e3245c7b4db" providerId="LiveId" clId="{2A24211A-8C7A-4865-BF11-54CA5B238316}" dt="2025-07-16T19:28:40.352" v="865" actId="478"/>
          <ac:spMkLst>
            <pc:docMk/>
            <pc:sldMk cId="675686014" sldId="261"/>
            <ac:spMk id="4" creationId="{30612F54-55BA-B324-911E-81D98699A8E1}"/>
          </ac:spMkLst>
        </pc:spChg>
        <pc:spChg chg="add del">
          <ac:chgData name="JOSE CANCHOS" userId="8cba8e3245c7b4db" providerId="LiveId" clId="{2A24211A-8C7A-4865-BF11-54CA5B238316}" dt="2025-07-16T19:41:26.562" v="908" actId="26606"/>
          <ac:spMkLst>
            <pc:docMk/>
            <pc:sldMk cId="675686014" sldId="261"/>
            <ac:spMk id="1051" creationId="{F4322758-05EC-443C-B0F7-FBBC5E69D38E}"/>
          </ac:spMkLst>
        </pc:spChg>
        <pc:grpChg chg="add del">
          <ac:chgData name="JOSE CANCHOS" userId="8cba8e3245c7b4db" providerId="LiveId" clId="{2A24211A-8C7A-4865-BF11-54CA5B238316}" dt="2025-07-16T19:41:26.562" v="908" actId="26606"/>
          <ac:grpSpMkLst>
            <pc:docMk/>
            <pc:sldMk cId="675686014" sldId="261"/>
            <ac:grpSpMk id="1035" creationId="{1418E447-E148-4101-80FA-2DAF2AEB60E8}"/>
          </ac:grpSpMkLst>
        </pc:grpChg>
        <pc:grpChg chg="add del">
          <ac:chgData name="JOSE CANCHOS" userId="8cba8e3245c7b4db" providerId="LiveId" clId="{2A24211A-8C7A-4865-BF11-54CA5B238316}" dt="2025-07-17T15:51:27.015" v="2663"/>
          <ac:grpSpMkLst>
            <pc:docMk/>
            <pc:sldMk cId="675686014" sldId="261"/>
            <ac:grpSpMk id="1053" creationId="{35FF5354-2C21-4C42-964D-C5A3BFB347F1}"/>
          </ac:grpSpMkLst>
        </pc:grpChg>
        <pc:picChg chg="add mod">
          <ac:chgData name="JOSE CANCHOS" userId="8cba8e3245c7b4db" providerId="LiveId" clId="{2A24211A-8C7A-4865-BF11-54CA5B238316}" dt="2025-07-17T15:54:59.528" v="2681" actId="1076"/>
          <ac:picMkLst>
            <pc:docMk/>
            <pc:sldMk cId="675686014" sldId="261"/>
            <ac:picMk id="1026" creationId="{9BC0A531-3B79-F83E-896E-08564F8B73E1}"/>
          </ac:picMkLst>
        </pc:picChg>
        <pc:picChg chg="add mod ord">
          <ac:chgData name="JOSE CANCHOS" userId="8cba8e3245c7b4db" providerId="LiveId" clId="{2A24211A-8C7A-4865-BF11-54CA5B238316}" dt="2025-07-17T15:55:07.497" v="2684" actId="1076"/>
          <ac:picMkLst>
            <pc:docMk/>
            <pc:sldMk cId="675686014" sldId="261"/>
            <ac:picMk id="1028" creationId="{66E5D01A-136A-1489-076F-43E247D6AB64}"/>
          </ac:picMkLst>
        </pc:picChg>
        <pc:picChg chg="add mod">
          <ac:chgData name="JOSE CANCHOS" userId="8cba8e3245c7b4db" providerId="LiveId" clId="{2A24211A-8C7A-4865-BF11-54CA5B238316}" dt="2025-07-17T15:54:57.411" v="2680" actId="1076"/>
          <ac:picMkLst>
            <pc:docMk/>
            <pc:sldMk cId="675686014" sldId="261"/>
            <ac:picMk id="1030" creationId="{0C8705A9-546F-8974-6921-87F4777E0A4F}"/>
          </ac:picMkLst>
        </pc:picChg>
        <pc:cxnChg chg="add del">
          <ac:chgData name="JOSE CANCHOS" userId="8cba8e3245c7b4db" providerId="LiveId" clId="{2A24211A-8C7A-4865-BF11-54CA5B238316}" dt="2025-07-16T19:41:26.562" v="908" actId="26606"/>
          <ac:cxnSpMkLst>
            <pc:docMk/>
            <pc:sldMk cId="675686014" sldId="261"/>
            <ac:cxnSpMk id="1047" creationId="{3FCD182F-B5CB-4A99-B5D3-23ABD69C832F}"/>
          </ac:cxnSpMkLst>
        </pc:cxnChg>
        <pc:cxnChg chg="add del">
          <ac:chgData name="JOSE CANCHOS" userId="8cba8e3245c7b4db" providerId="LiveId" clId="{2A24211A-8C7A-4865-BF11-54CA5B238316}" dt="2025-07-16T19:41:26.562" v="908" actId="26606"/>
          <ac:cxnSpMkLst>
            <pc:docMk/>
            <pc:sldMk cId="675686014" sldId="261"/>
            <ac:cxnSpMk id="1049" creationId="{BBCD71D9-8023-4E72-A25C-9A5E2228DF16}"/>
          </ac:cxnSpMkLst>
        </pc:cxnChg>
      </pc:sldChg>
      <pc:sldChg chg="addSp delSp modSp mod ord">
        <pc:chgData name="JOSE CANCHOS" userId="8cba8e3245c7b4db" providerId="LiveId" clId="{2A24211A-8C7A-4865-BF11-54CA5B238316}" dt="2025-07-17T15:56:08.400" v="2693" actId="113"/>
        <pc:sldMkLst>
          <pc:docMk/>
          <pc:sldMk cId="3612762651" sldId="262"/>
        </pc:sldMkLst>
        <pc:spChg chg="mod">
          <ac:chgData name="JOSE CANCHOS" userId="8cba8e3245c7b4db" providerId="LiveId" clId="{2A24211A-8C7A-4865-BF11-54CA5B238316}" dt="2025-07-17T15:56:08.400" v="2693" actId="113"/>
          <ac:spMkLst>
            <pc:docMk/>
            <pc:sldMk cId="3612762651" sldId="262"/>
            <ac:spMk id="2" creationId="{658A93F6-57E5-A8D2-66FC-9E9C27F24147}"/>
          </ac:spMkLst>
        </pc:spChg>
        <pc:spChg chg="del">
          <ac:chgData name="JOSE CANCHOS" userId="8cba8e3245c7b4db" providerId="LiveId" clId="{2A24211A-8C7A-4865-BF11-54CA5B238316}" dt="2025-07-16T19:51:01.560" v="1045"/>
          <ac:spMkLst>
            <pc:docMk/>
            <pc:sldMk cId="3612762651" sldId="262"/>
            <ac:spMk id="3" creationId="{71FC3075-FA5F-CB16-F93E-98B990C74F3E}"/>
          </ac:spMkLst>
        </pc:spChg>
        <pc:spChg chg="mod">
          <ac:chgData name="JOSE CANCHOS" userId="8cba8e3245c7b4db" providerId="LiveId" clId="{2A24211A-8C7A-4865-BF11-54CA5B238316}" dt="2025-07-16T19:57:12.907" v="1173" actId="1076"/>
          <ac:spMkLst>
            <pc:docMk/>
            <pc:sldMk cId="3612762651" sldId="262"/>
            <ac:spMk id="4" creationId="{6A6D3D86-FBA7-2CED-F2DC-EB4630AB2DA2}"/>
          </ac:spMkLst>
        </pc:spChg>
        <pc:spChg chg="add del mod">
          <ac:chgData name="JOSE CANCHOS" userId="8cba8e3245c7b4db" providerId="LiveId" clId="{2A24211A-8C7A-4865-BF11-54CA5B238316}" dt="2025-07-16T19:51:29.097" v="1051" actId="478"/>
          <ac:spMkLst>
            <pc:docMk/>
            <pc:sldMk cId="3612762651" sldId="262"/>
            <ac:spMk id="5" creationId="{84F9A21E-1DAE-669D-3110-1C60A75F07E6}"/>
          </ac:spMkLst>
        </pc:spChg>
        <pc:spChg chg="add mod">
          <ac:chgData name="JOSE CANCHOS" userId="8cba8e3245c7b4db" providerId="LiveId" clId="{2A24211A-8C7A-4865-BF11-54CA5B238316}" dt="2025-07-17T14:54:01.087" v="1869" actId="114"/>
          <ac:spMkLst>
            <pc:docMk/>
            <pc:sldMk cId="3612762651" sldId="262"/>
            <ac:spMk id="6" creationId="{8DB87AC2-57DB-3A6B-369C-46CFCD2D477B}"/>
          </ac:spMkLst>
        </pc:spChg>
        <pc:picChg chg="add mod">
          <ac:chgData name="JOSE CANCHOS" userId="8cba8e3245c7b4db" providerId="LiveId" clId="{2A24211A-8C7A-4865-BF11-54CA5B238316}" dt="2025-07-17T15:29:43.235" v="2199" actId="1076"/>
          <ac:picMkLst>
            <pc:docMk/>
            <pc:sldMk cId="3612762651" sldId="262"/>
            <ac:picMk id="3074" creationId="{5F4FD105-0674-C6FA-915C-637265971A3C}"/>
          </ac:picMkLst>
        </pc:picChg>
      </pc:sldChg>
      <pc:sldChg chg="addSp delSp modSp mod">
        <pc:chgData name="JOSE CANCHOS" userId="8cba8e3245c7b4db" providerId="LiveId" clId="{2A24211A-8C7A-4865-BF11-54CA5B238316}" dt="2025-07-17T15:56:02.038" v="2692" actId="113"/>
        <pc:sldMkLst>
          <pc:docMk/>
          <pc:sldMk cId="2228517845" sldId="263"/>
        </pc:sldMkLst>
        <pc:spChg chg="del">
          <ac:chgData name="JOSE CANCHOS" userId="8cba8e3245c7b4db" providerId="LiveId" clId="{2A24211A-8C7A-4865-BF11-54CA5B238316}" dt="2025-07-16T19:57:29.445" v="1174" actId="478"/>
          <ac:spMkLst>
            <pc:docMk/>
            <pc:sldMk cId="2228517845" sldId="263"/>
            <ac:spMk id="2" creationId="{8B6DABD2-7ACA-CA68-155B-4E8A04E3E073}"/>
          </ac:spMkLst>
        </pc:spChg>
        <pc:spChg chg="del">
          <ac:chgData name="JOSE CANCHOS" userId="8cba8e3245c7b4db" providerId="LiveId" clId="{2A24211A-8C7A-4865-BF11-54CA5B238316}" dt="2025-07-16T19:57:31.025" v="1175" actId="478"/>
          <ac:spMkLst>
            <pc:docMk/>
            <pc:sldMk cId="2228517845" sldId="263"/>
            <ac:spMk id="3" creationId="{F607A956-F38D-3083-EEB2-6C0EF0A6EEDF}"/>
          </ac:spMkLst>
        </pc:spChg>
        <pc:spChg chg="del">
          <ac:chgData name="JOSE CANCHOS" userId="8cba8e3245c7b4db" providerId="LiveId" clId="{2A24211A-8C7A-4865-BF11-54CA5B238316}" dt="2025-07-16T19:57:33.476" v="1176" actId="478"/>
          <ac:spMkLst>
            <pc:docMk/>
            <pc:sldMk cId="2228517845" sldId="263"/>
            <ac:spMk id="4" creationId="{202F7032-F255-4034-57AE-E7D0521885B1}"/>
          </ac:spMkLst>
        </pc:spChg>
        <pc:spChg chg="add mod">
          <ac:chgData name="JOSE CANCHOS" userId="8cba8e3245c7b4db" providerId="LiveId" clId="{2A24211A-8C7A-4865-BF11-54CA5B238316}" dt="2025-07-17T15:56:02.038" v="2692" actId="113"/>
          <ac:spMkLst>
            <pc:docMk/>
            <pc:sldMk cId="2228517845" sldId="263"/>
            <ac:spMk id="5" creationId="{67D56B1F-BE98-87B0-0018-B5E75CA3B7AF}"/>
          </ac:spMkLst>
        </pc:spChg>
        <pc:spChg chg="add mod">
          <ac:chgData name="JOSE CANCHOS" userId="8cba8e3245c7b4db" providerId="LiveId" clId="{2A24211A-8C7A-4865-BF11-54CA5B238316}" dt="2025-07-17T15:04:34.230" v="2161" actId="1076"/>
          <ac:spMkLst>
            <pc:docMk/>
            <pc:sldMk cId="2228517845" sldId="263"/>
            <ac:spMk id="6" creationId="{5649CA12-7090-2951-7314-9D61A1301775}"/>
          </ac:spMkLst>
        </pc:spChg>
        <pc:spChg chg="add mod">
          <ac:chgData name="JOSE CANCHOS" userId="8cba8e3245c7b4db" providerId="LiveId" clId="{2A24211A-8C7A-4865-BF11-54CA5B238316}" dt="2025-07-17T15:04:24.936" v="2158" actId="1076"/>
          <ac:spMkLst>
            <pc:docMk/>
            <pc:sldMk cId="2228517845" sldId="263"/>
            <ac:spMk id="7" creationId="{5D38EA4A-7856-8C3C-8AD7-15DEB4E8B7FB}"/>
          </ac:spMkLst>
        </pc:spChg>
        <pc:picChg chg="add mod">
          <ac:chgData name="JOSE CANCHOS" userId="8cba8e3245c7b4db" providerId="LiveId" clId="{2A24211A-8C7A-4865-BF11-54CA5B238316}" dt="2025-07-17T15:04:45.608" v="2162" actId="1076"/>
          <ac:picMkLst>
            <pc:docMk/>
            <pc:sldMk cId="2228517845" sldId="263"/>
            <ac:picMk id="1026" creationId="{2A2BE166-E85A-8E75-1417-84BA19305260}"/>
          </ac:picMkLst>
        </pc:picChg>
        <pc:picChg chg="add mod">
          <ac:chgData name="JOSE CANCHOS" userId="8cba8e3245c7b4db" providerId="LiveId" clId="{2A24211A-8C7A-4865-BF11-54CA5B238316}" dt="2025-07-17T15:00:51.172" v="1882" actId="1076"/>
          <ac:picMkLst>
            <pc:docMk/>
            <pc:sldMk cId="2228517845" sldId="263"/>
            <ac:picMk id="3074" creationId="{36DFB44D-9C4E-B058-9889-70067F9BDD3E}"/>
          </ac:picMkLst>
        </pc:picChg>
      </pc:sldChg>
      <pc:sldChg chg="addSp delSp modSp mod modAnim">
        <pc:chgData name="JOSE CANCHOS" userId="8cba8e3245c7b4db" providerId="LiveId" clId="{2A24211A-8C7A-4865-BF11-54CA5B238316}" dt="2025-07-17T15:56:34.638" v="2703" actId="403"/>
        <pc:sldMkLst>
          <pc:docMk/>
          <pc:sldMk cId="2580308819" sldId="264"/>
        </pc:sldMkLst>
        <pc:spChg chg="mod">
          <ac:chgData name="JOSE CANCHOS" userId="8cba8e3245c7b4db" providerId="LiveId" clId="{2A24211A-8C7A-4865-BF11-54CA5B238316}" dt="2025-07-17T15:56:34.638" v="2703" actId="403"/>
          <ac:spMkLst>
            <pc:docMk/>
            <pc:sldMk cId="2580308819" sldId="264"/>
            <ac:spMk id="2" creationId="{B30945C6-2EEA-CC86-8BD3-238156355D25}"/>
          </ac:spMkLst>
        </pc:spChg>
        <pc:spChg chg="del mod">
          <ac:chgData name="JOSE CANCHOS" userId="8cba8e3245c7b4db" providerId="LiveId" clId="{2A24211A-8C7A-4865-BF11-54CA5B238316}" dt="2025-07-17T14:56:47.745" v="1871" actId="478"/>
          <ac:spMkLst>
            <pc:docMk/>
            <pc:sldMk cId="2580308819" sldId="264"/>
            <ac:spMk id="3" creationId="{07A82F43-F6C9-5621-A1B2-2BA21387402B}"/>
          </ac:spMkLst>
        </pc:spChg>
        <pc:spChg chg="del mod">
          <ac:chgData name="JOSE CANCHOS" userId="8cba8e3245c7b4db" providerId="LiveId" clId="{2A24211A-8C7A-4865-BF11-54CA5B238316}" dt="2025-07-17T15:31:16.751" v="2200"/>
          <ac:spMkLst>
            <pc:docMk/>
            <pc:sldMk cId="2580308819" sldId="264"/>
            <ac:spMk id="4" creationId="{D7F2660A-D768-774E-6389-8B7096BFBC3E}"/>
          </ac:spMkLst>
        </pc:spChg>
        <pc:spChg chg="add mod">
          <ac:chgData name="JOSE CANCHOS" userId="8cba8e3245c7b4db" providerId="LiveId" clId="{2A24211A-8C7A-4865-BF11-54CA5B238316}" dt="2025-07-17T15:45:36.172" v="2617" actId="313"/>
          <ac:spMkLst>
            <pc:docMk/>
            <pc:sldMk cId="2580308819" sldId="264"/>
            <ac:spMk id="7" creationId="{C37BCE9A-671C-982F-CB3C-8C9C36638BD2}"/>
          </ac:spMkLst>
        </pc:spChg>
        <pc:picChg chg="add mod">
          <ac:chgData name="JOSE CANCHOS" userId="8cba8e3245c7b4db" providerId="LiveId" clId="{2A24211A-8C7A-4865-BF11-54CA5B238316}" dt="2025-07-17T15:54:42.219" v="2676" actId="14100"/>
          <ac:picMkLst>
            <pc:docMk/>
            <pc:sldMk cId="2580308819" sldId="264"/>
            <ac:picMk id="5" creationId="{DD013531-6B2B-E884-3FC1-62AA8712647F}"/>
          </ac:picMkLst>
        </pc:picChg>
        <pc:picChg chg="add mod">
          <ac:chgData name="JOSE CANCHOS" userId="8cba8e3245c7b4db" providerId="LiveId" clId="{2A24211A-8C7A-4865-BF11-54CA5B238316}" dt="2025-07-17T15:54:16.218" v="2673" actId="14100"/>
          <ac:picMkLst>
            <pc:docMk/>
            <pc:sldMk cId="2580308819" sldId="264"/>
            <ac:picMk id="6" creationId="{B61A9A7C-61A6-CF81-594C-712C6BA1A040}"/>
          </ac:picMkLst>
        </pc:picChg>
      </pc:sldChg>
      <pc:sldChg chg="addSp delSp modSp mod setBg">
        <pc:chgData name="JOSE CANCHOS" userId="8cba8e3245c7b4db" providerId="LiveId" clId="{2A24211A-8C7A-4865-BF11-54CA5B238316}" dt="2025-07-17T15:56:43.418" v="2705" actId="27636"/>
        <pc:sldMkLst>
          <pc:docMk/>
          <pc:sldMk cId="2407095861" sldId="265"/>
        </pc:sldMkLst>
        <pc:spChg chg="mod">
          <ac:chgData name="JOSE CANCHOS" userId="8cba8e3245c7b4db" providerId="LiveId" clId="{2A24211A-8C7A-4865-BF11-54CA5B238316}" dt="2025-07-17T15:56:43.418" v="2705" actId="27636"/>
          <ac:spMkLst>
            <pc:docMk/>
            <pc:sldMk cId="2407095861" sldId="265"/>
            <ac:spMk id="2" creationId="{7568E9B3-ACF3-DAEB-6E43-CD2F72B0BD32}"/>
          </ac:spMkLst>
        </pc:spChg>
        <pc:spChg chg="del mod">
          <ac:chgData name="JOSE CANCHOS" userId="8cba8e3245c7b4db" providerId="LiveId" clId="{2A24211A-8C7A-4865-BF11-54CA5B238316}" dt="2025-07-17T15:48:05.209" v="2619" actId="478"/>
          <ac:spMkLst>
            <pc:docMk/>
            <pc:sldMk cId="2407095861" sldId="265"/>
            <ac:spMk id="3" creationId="{6839C737-E3FE-E0E8-B281-EF29B461A47D}"/>
          </ac:spMkLst>
        </pc:spChg>
        <pc:spChg chg="del mod">
          <ac:chgData name="JOSE CANCHOS" userId="8cba8e3245c7b4db" providerId="LiveId" clId="{2A24211A-8C7A-4865-BF11-54CA5B238316}" dt="2025-07-17T15:48:16.849" v="2623" actId="478"/>
          <ac:spMkLst>
            <pc:docMk/>
            <pc:sldMk cId="2407095861" sldId="265"/>
            <ac:spMk id="4" creationId="{0B5C0D62-D4C9-08C0-3F15-C84A24F0790D}"/>
          </ac:spMkLst>
        </pc:spChg>
        <pc:spChg chg="add mod ord">
          <ac:chgData name="JOSE CANCHOS" userId="8cba8e3245c7b4db" providerId="LiveId" clId="{2A24211A-8C7A-4865-BF11-54CA5B238316}" dt="2025-07-17T15:54:09.568" v="2672" actId="403"/>
          <ac:spMkLst>
            <pc:docMk/>
            <pc:sldMk cId="2407095861" sldId="265"/>
            <ac:spMk id="6" creationId="{D1A97CB5-A32A-D40F-BA4D-4FB763F48B07}"/>
          </ac:spMkLst>
        </pc:spChg>
        <pc:spChg chg="add">
          <ac:chgData name="JOSE CANCHOS" userId="8cba8e3245c7b4db" providerId="LiveId" clId="{2A24211A-8C7A-4865-BF11-54CA5B238316}" dt="2025-07-17T15:51:33.126" v="2665" actId="26606"/>
          <ac:spMkLst>
            <pc:docMk/>
            <pc:sldMk cId="2407095861" sldId="265"/>
            <ac:spMk id="4107" creationId="{EEA869E1-F851-4A52-92F5-77E592B76A5B}"/>
          </ac:spMkLst>
        </pc:spChg>
        <pc:spChg chg="add">
          <ac:chgData name="JOSE CANCHOS" userId="8cba8e3245c7b4db" providerId="LiveId" clId="{2A24211A-8C7A-4865-BF11-54CA5B238316}" dt="2025-07-17T15:51:33.126" v="2665" actId="26606"/>
          <ac:spMkLst>
            <pc:docMk/>
            <pc:sldMk cId="2407095861" sldId="265"/>
            <ac:spMk id="4115" creationId="{EED2B910-B28F-4A54-B17C-8B7E5893AABB}"/>
          </ac:spMkLst>
        </pc:spChg>
        <pc:spChg chg="add">
          <ac:chgData name="JOSE CANCHOS" userId="8cba8e3245c7b4db" providerId="LiveId" clId="{2A24211A-8C7A-4865-BF11-54CA5B238316}" dt="2025-07-17T15:51:33.126" v="2665" actId="26606"/>
          <ac:spMkLst>
            <pc:docMk/>
            <pc:sldMk cId="2407095861" sldId="265"/>
            <ac:spMk id="4119" creationId="{7CAB7D27-148D-4082-B160-72FAD580D663}"/>
          </ac:spMkLst>
        </pc:spChg>
        <pc:picChg chg="add del mod">
          <ac:chgData name="JOSE CANCHOS" userId="8cba8e3245c7b4db" providerId="LiveId" clId="{2A24211A-8C7A-4865-BF11-54CA5B238316}" dt="2025-07-17T15:50:21.870" v="2651" actId="478"/>
          <ac:picMkLst>
            <pc:docMk/>
            <pc:sldMk cId="2407095861" sldId="265"/>
            <ac:picMk id="7" creationId="{44AEEB9E-2BB3-371A-6EE8-5BEFB01E53DA}"/>
          </ac:picMkLst>
        </pc:picChg>
        <pc:picChg chg="add del mod">
          <ac:chgData name="JOSE CANCHOS" userId="8cba8e3245c7b4db" providerId="LiveId" clId="{2A24211A-8C7A-4865-BF11-54CA5B238316}" dt="2025-07-17T15:49:21.699" v="2646" actId="21"/>
          <ac:picMkLst>
            <pc:docMk/>
            <pc:sldMk cId="2407095861" sldId="265"/>
            <ac:picMk id="4098" creationId="{44AEEB9E-2BB3-371A-6EE8-5BEFB01E53DA}"/>
          </ac:picMkLst>
        </pc:picChg>
        <pc:picChg chg="add mod ord">
          <ac:chgData name="JOSE CANCHOS" userId="8cba8e3245c7b4db" providerId="LiveId" clId="{2A24211A-8C7A-4865-BF11-54CA5B238316}" dt="2025-07-17T15:51:33.126" v="2665" actId="26606"/>
          <ac:picMkLst>
            <pc:docMk/>
            <pc:sldMk cId="2407095861" sldId="265"/>
            <ac:picMk id="4100" creationId="{493E2DAC-0BFF-39BD-BC6F-BA4ACD882252}"/>
          </ac:picMkLst>
        </pc:picChg>
        <pc:picChg chg="add mod">
          <ac:chgData name="JOSE CANCHOS" userId="8cba8e3245c7b4db" providerId="LiveId" clId="{2A24211A-8C7A-4865-BF11-54CA5B238316}" dt="2025-07-17T15:51:33.126" v="2665" actId="26606"/>
          <ac:picMkLst>
            <pc:docMk/>
            <pc:sldMk cId="2407095861" sldId="265"/>
            <ac:picMk id="4102" creationId="{8E9CC3EC-1F54-797C-29C4-9CE2C6FCAEA7}"/>
          </ac:picMkLst>
        </pc:picChg>
        <pc:picChg chg="add">
          <ac:chgData name="JOSE CANCHOS" userId="8cba8e3245c7b4db" providerId="LiveId" clId="{2A24211A-8C7A-4865-BF11-54CA5B238316}" dt="2025-07-17T15:51:33.126" v="2665" actId="26606"/>
          <ac:picMkLst>
            <pc:docMk/>
            <pc:sldMk cId="2407095861" sldId="265"/>
            <ac:picMk id="4109" creationId="{B083AD55-8296-44BD-8E14-DD2DDBC351B0}"/>
          </ac:picMkLst>
        </pc:picChg>
        <pc:picChg chg="add">
          <ac:chgData name="JOSE CANCHOS" userId="8cba8e3245c7b4db" providerId="LiveId" clId="{2A24211A-8C7A-4865-BF11-54CA5B238316}" dt="2025-07-17T15:51:33.126" v="2665" actId="26606"/>
          <ac:picMkLst>
            <pc:docMk/>
            <pc:sldMk cId="2407095861" sldId="265"/>
            <ac:picMk id="4121" creationId="{CD88FC76-F691-462A-BCF9-0BA4F5DE6D71}"/>
          </ac:picMkLst>
        </pc:picChg>
        <pc:cxnChg chg="add">
          <ac:chgData name="JOSE CANCHOS" userId="8cba8e3245c7b4db" providerId="LiveId" clId="{2A24211A-8C7A-4865-BF11-54CA5B238316}" dt="2025-07-17T15:51:33.126" v="2665" actId="26606"/>
          <ac:cxnSpMkLst>
            <pc:docMk/>
            <pc:sldMk cId="2407095861" sldId="265"/>
            <ac:cxnSpMk id="4117" creationId="{C545F118-1DF8-46A9-8A77-B3D9422CEA4A}"/>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E61D4F-F03C-4DCC-9F2E-9174B1539FA1}" type="datetimeFigureOut">
              <a:rPr lang="es-PE" smtClean="0"/>
              <a:t>17/07/2025</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4B85D7-C179-4D72-8F93-F7CE44E92464}" type="slidenum">
              <a:rPr lang="es-PE" smtClean="0"/>
              <a:t>‹Nº›</a:t>
            </a:fld>
            <a:endParaRPr lang="es-PE"/>
          </a:p>
        </p:txBody>
      </p:sp>
    </p:spTree>
    <p:extLst>
      <p:ext uri="{BB962C8B-B14F-4D97-AF65-F5344CB8AC3E}">
        <p14:creationId xmlns:p14="http://schemas.microsoft.com/office/powerpoint/2010/main" val="2142433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45A2E645-5BEC-4411-B5D3-1AB60D54A81D}" type="slidenum">
              <a:rPr lang="es-PE" smtClean="0"/>
              <a:t>2</a:t>
            </a:fld>
            <a:endParaRPr lang="es-PE"/>
          </a:p>
        </p:txBody>
      </p:sp>
    </p:spTree>
    <p:extLst>
      <p:ext uri="{BB962C8B-B14F-4D97-AF65-F5344CB8AC3E}">
        <p14:creationId xmlns:p14="http://schemas.microsoft.com/office/powerpoint/2010/main" val="1511806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DD793F6-7E06-4F52-98FD-9164DCB55154}" type="datetimeFigureOut">
              <a:rPr lang="es-PE" smtClean="0"/>
              <a:t>17/07/2025</a:t>
            </a:fld>
            <a:endParaRPr lang="es-PE"/>
          </a:p>
        </p:txBody>
      </p:sp>
      <p:sp>
        <p:nvSpPr>
          <p:cNvPr id="5" name="Footer Placeholder 4"/>
          <p:cNvSpPr>
            <a:spLocks noGrp="1"/>
          </p:cNvSpPr>
          <p:nvPr>
            <p:ph type="ftr" sz="quarter" idx="11"/>
          </p:nvPr>
        </p:nvSpPr>
        <p:spPr>
          <a:xfrm>
            <a:off x="2416500" y="329307"/>
            <a:ext cx="4973915" cy="309201"/>
          </a:xfrm>
        </p:spPr>
        <p:txBody>
          <a:bodyPr/>
          <a:lstStyle/>
          <a:p>
            <a:endParaRPr lang="es-PE"/>
          </a:p>
        </p:txBody>
      </p:sp>
      <p:sp>
        <p:nvSpPr>
          <p:cNvPr id="6" name="Slide Number Placeholder 5"/>
          <p:cNvSpPr>
            <a:spLocks noGrp="1"/>
          </p:cNvSpPr>
          <p:nvPr>
            <p:ph type="sldNum" sz="quarter" idx="12"/>
          </p:nvPr>
        </p:nvSpPr>
        <p:spPr>
          <a:xfrm>
            <a:off x="1437664" y="798973"/>
            <a:ext cx="811019" cy="503578"/>
          </a:xfrm>
        </p:spPr>
        <p:txBody>
          <a:bodyPr/>
          <a:lstStyle/>
          <a:p>
            <a:fld id="{5FF7B02E-48AC-422F-84A0-7244E05F43E9}" type="slidenum">
              <a:rPr lang="es-PE" smtClean="0"/>
              <a:t>‹Nº›</a:t>
            </a:fld>
            <a:endParaRPr lang="es-PE"/>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898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DD793F6-7E06-4F52-98FD-9164DCB55154}" type="datetimeFigureOut">
              <a:rPr lang="es-PE" smtClean="0"/>
              <a:t>17/07/2025</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FF7B02E-48AC-422F-84A0-7244E05F43E9}" type="slidenum">
              <a:rPr lang="es-PE" smtClean="0"/>
              <a:t>‹Nº›</a:t>
            </a:fld>
            <a:endParaRPr lang="es-PE"/>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9374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DD793F6-7E06-4F52-98FD-9164DCB55154}" type="datetimeFigureOut">
              <a:rPr lang="es-PE" smtClean="0"/>
              <a:t>17/07/2025</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FF7B02E-48AC-422F-84A0-7244E05F43E9}" type="slidenum">
              <a:rPr lang="es-PE" smtClean="0"/>
              <a:t>‹Nº›</a:t>
            </a:fld>
            <a:endParaRPr lang="es-PE"/>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5635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DD793F6-7E06-4F52-98FD-9164DCB55154}" type="datetimeFigureOut">
              <a:rPr lang="es-PE" smtClean="0"/>
              <a:t>17/07/2025</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FF7B02E-48AC-422F-84A0-7244E05F43E9}" type="slidenum">
              <a:rPr lang="es-PE" smtClean="0"/>
              <a:t>‹Nº›</a:t>
            </a:fld>
            <a:endParaRPr lang="es-PE"/>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20962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DD793F6-7E06-4F52-98FD-9164DCB55154}" type="datetimeFigureOut">
              <a:rPr lang="es-PE" smtClean="0"/>
              <a:t>17/07/2025</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FF7B02E-48AC-422F-84A0-7244E05F43E9}" type="slidenum">
              <a:rPr lang="es-PE" smtClean="0"/>
              <a:t>‹Nº›</a:t>
            </a:fld>
            <a:endParaRPr lang="es-PE"/>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9769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DD793F6-7E06-4F52-98FD-9164DCB55154}" type="datetimeFigureOut">
              <a:rPr lang="es-PE" smtClean="0"/>
              <a:t>17/07/2025</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FF7B02E-48AC-422F-84A0-7244E05F43E9}" type="slidenum">
              <a:rPr lang="es-PE" smtClean="0"/>
              <a:t>‹Nº›</a:t>
            </a:fld>
            <a:endParaRPr lang="es-PE"/>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22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DD793F6-7E06-4F52-98FD-9164DCB55154}" type="datetimeFigureOut">
              <a:rPr lang="es-PE" smtClean="0"/>
              <a:t>17/07/2025</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5FF7B02E-48AC-422F-84A0-7244E05F43E9}" type="slidenum">
              <a:rPr lang="es-PE" smtClean="0"/>
              <a:t>‹Nº›</a:t>
            </a:fld>
            <a:endParaRPr lang="es-PE"/>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0247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DD793F6-7E06-4F52-98FD-9164DCB55154}" type="datetimeFigureOut">
              <a:rPr lang="es-PE" smtClean="0"/>
              <a:t>17/07/2025</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5FF7B02E-48AC-422F-84A0-7244E05F43E9}" type="slidenum">
              <a:rPr lang="es-PE" smtClean="0"/>
              <a:t>‹Nº›</a:t>
            </a:fld>
            <a:endParaRPr lang="es-PE"/>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0671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793F6-7E06-4F52-98FD-9164DCB55154}" type="datetimeFigureOut">
              <a:rPr lang="es-PE" smtClean="0"/>
              <a:t>17/07/2025</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5FF7B02E-48AC-422F-84A0-7244E05F43E9}" type="slidenum">
              <a:rPr lang="es-PE" smtClean="0"/>
              <a:t>‹Nº›</a:t>
            </a:fld>
            <a:endParaRPr lang="es-PE"/>
          </a:p>
        </p:txBody>
      </p:sp>
    </p:spTree>
    <p:extLst>
      <p:ext uri="{BB962C8B-B14F-4D97-AF65-F5344CB8AC3E}">
        <p14:creationId xmlns:p14="http://schemas.microsoft.com/office/powerpoint/2010/main" val="2866506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DD793F6-7E06-4F52-98FD-9164DCB55154}" type="datetimeFigureOut">
              <a:rPr lang="es-PE" smtClean="0"/>
              <a:t>17/07/2025</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FF7B02E-48AC-422F-84A0-7244E05F43E9}" type="slidenum">
              <a:rPr lang="es-PE" smtClean="0"/>
              <a:t>‹Nº›</a:t>
            </a:fld>
            <a:endParaRPr lang="es-PE"/>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28826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DD793F6-7E06-4F52-98FD-9164DCB55154}" type="datetimeFigureOut">
              <a:rPr lang="es-PE" smtClean="0"/>
              <a:t>17/07/2025</a:t>
            </a:fld>
            <a:endParaRPr lang="es-PE"/>
          </a:p>
        </p:txBody>
      </p:sp>
      <p:sp>
        <p:nvSpPr>
          <p:cNvPr id="6" name="Footer Placeholder 5"/>
          <p:cNvSpPr>
            <a:spLocks noGrp="1"/>
          </p:cNvSpPr>
          <p:nvPr>
            <p:ph type="ftr" sz="quarter" idx="11"/>
          </p:nvPr>
        </p:nvSpPr>
        <p:spPr>
          <a:xfrm>
            <a:off x="1447382" y="318640"/>
            <a:ext cx="5541004" cy="320931"/>
          </a:xfrm>
        </p:spPr>
        <p:txBody>
          <a:bodyPr/>
          <a:lstStyle/>
          <a:p>
            <a:endParaRPr lang="es-PE"/>
          </a:p>
        </p:txBody>
      </p:sp>
      <p:sp>
        <p:nvSpPr>
          <p:cNvPr id="7" name="Slide Number Placeholder 6"/>
          <p:cNvSpPr>
            <a:spLocks noGrp="1"/>
          </p:cNvSpPr>
          <p:nvPr>
            <p:ph type="sldNum" sz="quarter" idx="12"/>
          </p:nvPr>
        </p:nvSpPr>
        <p:spPr/>
        <p:txBody>
          <a:bodyPr/>
          <a:lstStyle/>
          <a:p>
            <a:fld id="{5FF7B02E-48AC-422F-84A0-7244E05F43E9}" type="slidenum">
              <a:rPr lang="es-PE" smtClean="0"/>
              <a:t>‹Nº›</a:t>
            </a:fld>
            <a:endParaRPr lang="es-PE"/>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5594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DD793F6-7E06-4F52-98FD-9164DCB55154}" type="datetimeFigureOut">
              <a:rPr lang="es-PE" smtClean="0"/>
              <a:t>17/07/2025</a:t>
            </a:fld>
            <a:endParaRPr lang="es-PE"/>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FF7B02E-48AC-422F-84A0-7244E05F43E9}" type="slidenum">
              <a:rPr lang="es-PE" smtClean="0"/>
              <a:t>‹Nº›</a:t>
            </a:fld>
            <a:endParaRPr lang="es-PE"/>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696903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4.xml"/><Relationship Id="rId1" Type="http://schemas.openxmlformats.org/officeDocument/2006/relationships/video" Target="https://www.youtube.com/embed/Ue1nueEMscg?feature=oembe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video" Target="https://www.youtube.com/embed/I1O4Qc_jpKQ?feature=oembed" TargetMode="External"/><Relationship Id="rId1" Type="http://schemas.openxmlformats.org/officeDocument/2006/relationships/video" Target="https://www.youtube.com/embed/ElYMkGtGsho?feature=oembed" TargetMode="External"/><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74286B-73CD-63E9-B240-255AD99A9AA9}"/>
              </a:ext>
            </a:extLst>
          </p:cNvPr>
          <p:cNvSpPr>
            <a:spLocks noGrp="1"/>
          </p:cNvSpPr>
          <p:nvPr>
            <p:ph type="ctrTitle"/>
          </p:nvPr>
        </p:nvSpPr>
        <p:spPr>
          <a:xfrm>
            <a:off x="4863950" y="1680201"/>
            <a:ext cx="6097963" cy="2367559"/>
          </a:xfrm>
        </p:spPr>
        <p:txBody>
          <a:bodyPr>
            <a:noAutofit/>
          </a:bodyPr>
          <a:lstStyle/>
          <a:p>
            <a:pPr algn="ctr">
              <a:lnSpc>
                <a:spcPct val="90000"/>
              </a:lnSpc>
            </a:pPr>
            <a:r>
              <a:rPr lang="es-ES" dirty="0">
                <a:solidFill>
                  <a:srgbClr val="002060"/>
                </a:solidFill>
              </a:rPr>
              <a:t>ZAPATEO IQUEÑO: RITMO,CULTURA Y TRADICION”  </a:t>
            </a:r>
            <a:endParaRPr lang="es-PE" dirty="0">
              <a:solidFill>
                <a:srgbClr val="002060"/>
              </a:solidFill>
            </a:endParaRPr>
          </a:p>
        </p:txBody>
      </p:sp>
      <p:pic>
        <p:nvPicPr>
          <p:cNvPr id="1026" name="Picture 2">
            <a:extLst>
              <a:ext uri="{FF2B5EF4-FFF2-40B4-BE49-F238E27FC236}">
                <a16:creationId xmlns:a16="http://schemas.microsoft.com/office/drawing/2014/main" id="{D3AB4A11-45AA-45F7-BF05-A1AF41DD9B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3888" r="27499" b="-1"/>
          <a:stretch>
            <a:fillRect/>
          </a:stretch>
        </p:blipFill>
        <p:spPr bwMode="auto">
          <a:xfrm>
            <a:off x="888604" y="1265315"/>
            <a:ext cx="3746710" cy="433534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681150FE-EF62-BF77-B81F-8A43E3938147}"/>
              </a:ext>
            </a:extLst>
          </p:cNvPr>
          <p:cNvSpPr txBox="1"/>
          <p:nvPr/>
        </p:nvSpPr>
        <p:spPr>
          <a:xfrm>
            <a:off x="4878802" y="4047760"/>
            <a:ext cx="5355771" cy="923330"/>
          </a:xfrm>
          <a:prstGeom prst="rect">
            <a:avLst/>
          </a:prstGeom>
          <a:noFill/>
        </p:spPr>
        <p:txBody>
          <a:bodyPr wrap="square" rtlCol="0">
            <a:spAutoFit/>
          </a:bodyPr>
          <a:lstStyle/>
          <a:p>
            <a:r>
              <a:rPr lang="es-ES" dirty="0"/>
              <a:t>El zapateo iqueño es una vibrante expresión artística afroperuana que combina ritmo, destreza y tradición.</a:t>
            </a:r>
            <a:endParaRPr lang="es-PE" dirty="0"/>
          </a:p>
        </p:txBody>
      </p:sp>
    </p:spTree>
    <p:extLst>
      <p:ext uri="{BB962C8B-B14F-4D97-AF65-F5344CB8AC3E}">
        <p14:creationId xmlns:p14="http://schemas.microsoft.com/office/powerpoint/2010/main" val="333883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107" name="Rectangle 4106">
            <a:extLst>
              <a:ext uri="{FF2B5EF4-FFF2-40B4-BE49-F238E27FC236}">
                <a16:creationId xmlns:a16="http://schemas.microsoft.com/office/drawing/2014/main" id="{EEA869E1-F851-4A52-92F5-77E592B76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PE"/>
          </a:p>
        </p:txBody>
      </p:sp>
      <p:pic>
        <p:nvPicPr>
          <p:cNvPr id="4109" name="Picture 4108">
            <a:extLst>
              <a:ext uri="{FF2B5EF4-FFF2-40B4-BE49-F238E27FC236}">
                <a16:creationId xmlns:a16="http://schemas.microsoft.com/office/drawing/2014/main" id="{B083AD55-8296-44BD-8E14-DD2DDBC351B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4111" name="Straight Connector 4110">
            <a:extLst>
              <a:ext uri="{FF2B5EF4-FFF2-40B4-BE49-F238E27FC236}">
                <a16:creationId xmlns:a16="http://schemas.microsoft.com/office/drawing/2014/main" id="{2BF46B26-15FC-4C5A-94FA-AE9ED64B5C2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4113" name="Straight Connector 4112">
            <a:extLst>
              <a:ext uri="{FF2B5EF4-FFF2-40B4-BE49-F238E27FC236}">
                <a16:creationId xmlns:a16="http://schemas.microsoft.com/office/drawing/2014/main" id="{BADF1045-FC61-45F9-B214-2286C96759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4115" name="Rectangle 4114">
            <a:extLst>
              <a:ext uri="{FF2B5EF4-FFF2-40B4-BE49-F238E27FC236}">
                <a16:creationId xmlns:a16="http://schemas.microsoft.com/office/drawing/2014/main" id="{EED2B910-B28F-4A54-B17C-8B7E5893A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17" name="Straight Connector 4116">
            <a:extLst>
              <a:ext uri="{FF2B5EF4-FFF2-40B4-BE49-F238E27FC236}">
                <a16:creationId xmlns:a16="http://schemas.microsoft.com/office/drawing/2014/main" id="{C545F118-1DF8-46A9-8A77-B3D9422CEA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98775"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ítulo 1">
            <a:extLst>
              <a:ext uri="{FF2B5EF4-FFF2-40B4-BE49-F238E27FC236}">
                <a16:creationId xmlns:a16="http://schemas.microsoft.com/office/drawing/2014/main" id="{7568E9B3-ACF3-DAEB-6E43-CD2F72B0BD32}"/>
              </a:ext>
            </a:extLst>
          </p:cNvPr>
          <p:cNvSpPr>
            <a:spLocks noGrp="1"/>
          </p:cNvSpPr>
          <p:nvPr>
            <p:ph type="title"/>
          </p:nvPr>
        </p:nvSpPr>
        <p:spPr>
          <a:xfrm>
            <a:off x="5196457" y="804519"/>
            <a:ext cx="5550357" cy="1049235"/>
          </a:xfrm>
        </p:spPr>
        <p:txBody>
          <a:bodyPr vert="horz" lIns="91440" tIns="45720" rIns="91440" bIns="45720" rtlCol="0" anchor="t">
            <a:normAutofit fontScale="90000"/>
          </a:bodyPr>
          <a:lstStyle/>
          <a:p>
            <a:r>
              <a:rPr lang="en-US" sz="4000" b="1" dirty="0">
                <a:solidFill>
                  <a:srgbClr val="002060"/>
                </a:solidFill>
              </a:rPr>
              <a:t>CIERRE Y REFLEXION</a:t>
            </a:r>
          </a:p>
        </p:txBody>
      </p:sp>
      <p:sp>
        <p:nvSpPr>
          <p:cNvPr id="4119" name="Rectangle 4118">
            <a:extLst>
              <a:ext uri="{FF2B5EF4-FFF2-40B4-BE49-F238E27FC236}">
                <a16:creationId xmlns:a16="http://schemas.microsoft.com/office/drawing/2014/main" id="{7CAB7D27-148D-4082-B160-72FAD580D6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4102" name="Picture 6">
            <a:extLst>
              <a:ext uri="{FF2B5EF4-FFF2-40B4-BE49-F238E27FC236}">
                <a16:creationId xmlns:a16="http://schemas.microsoft.com/office/drawing/2014/main" id="{8E9CC3EC-1F54-797C-29C4-9CE2C6FCAEA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32239" y="691040"/>
            <a:ext cx="4074836" cy="207195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493E2DAC-0BFF-39BD-BC6F-BA4ACD882252}"/>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99998" y="3137516"/>
            <a:ext cx="3739317" cy="2492878"/>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D1A97CB5-A32A-D40F-BA4D-4FB763F48B07}"/>
              </a:ext>
            </a:extLst>
          </p:cNvPr>
          <p:cNvSpPr txBox="1"/>
          <p:nvPr/>
        </p:nvSpPr>
        <p:spPr>
          <a:xfrm>
            <a:off x="5196457" y="2179781"/>
            <a:ext cx="5550357" cy="3450613"/>
          </a:xfrm>
          <a:prstGeom prst="rect">
            <a:avLst/>
          </a:prstGeom>
        </p:spPr>
        <p:txBody>
          <a:bodyPr vert="horz" lIns="91440" tIns="45720" rIns="91440" bIns="45720" rtlCol="0" anchor="t">
            <a:normAutofit/>
          </a:bodyPr>
          <a:lstStyle/>
          <a:p>
            <a:pPr indent="-228600" defTabSz="914400">
              <a:lnSpc>
                <a:spcPct val="120000"/>
              </a:lnSpc>
              <a:spcAft>
                <a:spcPts val="600"/>
              </a:spcAft>
              <a:buClr>
                <a:schemeClr val="accent1"/>
              </a:buClr>
              <a:buSzPct val="100000"/>
              <a:buFont typeface="Arial" panose="020B0604020202020204" pitchFamily="34" charset="0"/>
              <a:buChar char="•"/>
            </a:pPr>
            <a:r>
              <a:rPr lang="en-US" sz="2000" dirty="0"/>
              <a:t>El zapateo iqueño no solo se baila: se honra, se transmite y se vive. Cada golpe de pie es un eco de nuestros ancestros, una celebración de identidad y una promesa de continuidad cultural. ¡Zapatea tu historia, comparte tu raíz!</a:t>
            </a:r>
          </a:p>
        </p:txBody>
      </p:sp>
      <p:pic>
        <p:nvPicPr>
          <p:cNvPr id="4121" name="Picture 4120">
            <a:extLst>
              <a:ext uri="{FF2B5EF4-FFF2-40B4-BE49-F238E27FC236}">
                <a16:creationId xmlns:a16="http://schemas.microsoft.com/office/drawing/2014/main" id="{CD88FC76-F691-462A-BCF9-0BA4F5DE6D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4123" name="Straight Connector 4122">
            <a:extLst>
              <a:ext uri="{FF2B5EF4-FFF2-40B4-BE49-F238E27FC236}">
                <a16:creationId xmlns:a16="http://schemas.microsoft.com/office/drawing/2014/main" id="{33204A7E-B7E9-42D0-9DC4-B82FDC8C4B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7095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37D3A6-A08F-87B8-E8CC-785937E9E98C}"/>
              </a:ext>
            </a:extLst>
          </p:cNvPr>
          <p:cNvSpPr>
            <a:spLocks noGrp="1"/>
          </p:cNvSpPr>
          <p:nvPr>
            <p:ph type="title"/>
          </p:nvPr>
        </p:nvSpPr>
        <p:spPr>
          <a:xfrm>
            <a:off x="1598433" y="-174723"/>
            <a:ext cx="8742996" cy="1182927"/>
          </a:xfrm>
        </p:spPr>
        <p:txBody>
          <a:bodyPr vert="horz" lIns="91440" tIns="45720" rIns="91440" bIns="45720" rtlCol="0" anchor="b">
            <a:normAutofit/>
          </a:bodyPr>
          <a:lstStyle/>
          <a:p>
            <a:r>
              <a:rPr lang="en-US" sz="3900" b="1" dirty="0">
                <a:solidFill>
                  <a:srgbClr val="002060"/>
                </a:solidFill>
              </a:rPr>
              <a:t>HISTORIA DEL ZAPATEO IQUEÑO</a:t>
            </a:r>
          </a:p>
        </p:txBody>
      </p:sp>
      <p:sp>
        <p:nvSpPr>
          <p:cNvPr id="4" name="Marcador de contenido 3">
            <a:extLst>
              <a:ext uri="{FF2B5EF4-FFF2-40B4-BE49-F238E27FC236}">
                <a16:creationId xmlns:a16="http://schemas.microsoft.com/office/drawing/2014/main" id="{7339333D-1DC5-1232-5298-647DD21F780C}"/>
              </a:ext>
            </a:extLst>
          </p:cNvPr>
          <p:cNvSpPr>
            <a:spLocks noGrp="1"/>
          </p:cNvSpPr>
          <p:nvPr>
            <p:ph sz="half" idx="1"/>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313919" y="1852134"/>
            <a:ext cx="6190412" cy="3344459"/>
          </a:xfrm>
        </p:spPr>
        <p:txBody>
          <a:bodyPr>
            <a:normAutofit/>
          </a:bodyPr>
          <a:lstStyle/>
          <a:p>
            <a:pPr marL="0" indent="0">
              <a:spcBef>
                <a:spcPts val="2500"/>
              </a:spcBef>
              <a:buNone/>
            </a:pPr>
            <a:r>
              <a:rPr lang="es-ES" sz="1800" dirty="0">
                <a:solidFill>
                  <a:schemeClr val="tx1">
                    <a:alpha val="80000"/>
                  </a:schemeClr>
                </a:solidFill>
                <a:latin typeface="Amasis MT Pro Black" panose="02040A04050005020304" pitchFamily="18" charset="0"/>
              </a:rPr>
              <a:t>.</a:t>
            </a:r>
            <a:endParaRPr lang="es-PE" sz="1800" dirty="0">
              <a:solidFill>
                <a:schemeClr val="tx1">
                  <a:alpha val="80000"/>
                </a:schemeClr>
              </a:solidFill>
              <a:latin typeface="Amasis MT Pro Black" panose="02040A04050005020304" pitchFamily="18" charset="0"/>
            </a:endParaRPr>
          </a:p>
        </p:txBody>
      </p:sp>
      <p:sp>
        <p:nvSpPr>
          <p:cNvPr id="3" name="Rectangle 1">
            <a:extLst>
              <a:ext uri="{FF2B5EF4-FFF2-40B4-BE49-F238E27FC236}">
                <a16:creationId xmlns:a16="http://schemas.microsoft.com/office/drawing/2014/main" id="{437840B0-2094-74E5-4F1C-A3E0A6263BC2}"/>
              </a:ext>
            </a:extLst>
          </p:cNvPr>
          <p:cNvSpPr>
            <a:spLocks noChangeArrowheads="1"/>
          </p:cNvSpPr>
          <p:nvPr/>
        </p:nvSpPr>
        <p:spPr bwMode="auto">
          <a:xfrm rot="10800000" flipV="1">
            <a:off x="410110" y="1166842"/>
            <a:ext cx="599803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PE" altLang="es-PE" sz="1800" b="1" i="0" u="none" strike="noStrike" cap="none" normalizeH="0" baseline="0" dirty="0">
                <a:ln>
                  <a:noFill/>
                </a:ln>
                <a:solidFill>
                  <a:schemeClr val="tx1"/>
                </a:solidFill>
                <a:effectLst/>
                <a:latin typeface="+mj-lt"/>
              </a:rPr>
              <a:t>Raíces afroperuanas:</a:t>
            </a:r>
            <a:r>
              <a:rPr kumimoji="0" lang="es-PE" altLang="es-PE" sz="1800" b="0" i="0" u="none" strike="noStrike" cap="none" normalizeH="0" baseline="0" dirty="0">
                <a:ln>
                  <a:noFill/>
                </a:ln>
                <a:solidFill>
                  <a:schemeClr val="tx1"/>
                </a:solidFill>
                <a:effectLst/>
                <a:latin typeface="+mj-lt"/>
              </a:rPr>
              <a:t> Surgió en la época colonial en zonas como El Carmen, Chincha e Ica, donde comunidades afrodescendientes desarrollaron esta danza como forma de expresión ante la prohibición de usar tambores.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PE" altLang="es-PE" sz="1800" b="1" i="0" u="none" strike="noStrike" cap="none" normalizeH="0" baseline="0" dirty="0">
                <a:ln>
                  <a:noFill/>
                </a:ln>
                <a:solidFill>
                  <a:schemeClr val="tx1"/>
                </a:solidFill>
                <a:effectLst/>
                <a:latin typeface="+mj-lt"/>
              </a:rPr>
              <a:t>Percusión corporal:</a:t>
            </a:r>
            <a:r>
              <a:rPr kumimoji="0" lang="es-PE" altLang="es-PE" sz="1800" b="0" i="0" u="none" strike="noStrike" cap="none" normalizeH="0" baseline="0" dirty="0">
                <a:ln>
                  <a:noFill/>
                </a:ln>
                <a:solidFill>
                  <a:schemeClr val="tx1"/>
                </a:solidFill>
                <a:effectLst/>
                <a:latin typeface="+mj-lt"/>
              </a:rPr>
              <a:t> Los esclavos africanos comenzaron a usar sus pies como instrumentos rítmicos, golpeando el suelo con el taco, la punta y la planta del pie para crear música.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PE" altLang="es-PE" sz="1800" b="1" i="0" u="none" strike="noStrike" cap="none" normalizeH="0" baseline="0" dirty="0">
                <a:ln>
                  <a:noFill/>
                </a:ln>
                <a:solidFill>
                  <a:schemeClr val="tx1"/>
                </a:solidFill>
                <a:effectLst/>
                <a:latin typeface="+mj-lt"/>
              </a:rPr>
              <a:t>Celebraciones religiosas:</a:t>
            </a:r>
            <a:r>
              <a:rPr kumimoji="0" lang="es-PE" altLang="es-PE" sz="1800" b="0" i="0" u="none" strike="noStrike" cap="none" normalizeH="0" baseline="0" dirty="0">
                <a:ln>
                  <a:noFill/>
                </a:ln>
                <a:solidFill>
                  <a:schemeClr val="tx1"/>
                </a:solidFill>
                <a:effectLst/>
                <a:latin typeface="+mj-lt"/>
              </a:rPr>
              <a:t> El zapateo se integró a las festividades navideñas como el </a:t>
            </a:r>
            <a:r>
              <a:rPr kumimoji="0" lang="es-PE" altLang="es-PE" sz="1800" b="0" i="1" u="none" strike="noStrike" cap="none" normalizeH="0" baseline="0" dirty="0">
                <a:ln>
                  <a:noFill/>
                </a:ln>
                <a:solidFill>
                  <a:schemeClr val="tx1"/>
                </a:solidFill>
                <a:effectLst/>
                <a:latin typeface="+mj-lt"/>
              </a:rPr>
              <a:t>Hatajo de Negritos</a:t>
            </a:r>
            <a:r>
              <a:rPr kumimoji="0" lang="es-PE" altLang="es-PE" sz="1800" b="0" i="0" u="none" strike="noStrike" cap="none" normalizeH="0" baseline="0" dirty="0">
                <a:ln>
                  <a:noFill/>
                </a:ln>
                <a:solidFill>
                  <a:schemeClr val="tx1"/>
                </a:solidFill>
                <a:effectLst/>
                <a:latin typeface="+mj-lt"/>
              </a:rPr>
              <a:t>, donde se zapatea como ofrenda al Niño Jesús en plazas, iglesias y hogares.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PE" altLang="es-PE" sz="1800" b="1" i="0" u="none" strike="noStrike" cap="none" normalizeH="0" baseline="0" dirty="0">
                <a:ln>
                  <a:noFill/>
                </a:ln>
                <a:solidFill>
                  <a:schemeClr val="tx1"/>
                </a:solidFill>
                <a:effectLst/>
                <a:latin typeface="+mj-lt"/>
              </a:rPr>
              <a:t>Instrumentación tradicional:</a:t>
            </a:r>
            <a:r>
              <a:rPr kumimoji="0" lang="es-PE" altLang="es-PE" sz="1800" b="0" i="0" u="none" strike="noStrike" cap="none" normalizeH="0" baseline="0" dirty="0">
                <a:ln>
                  <a:noFill/>
                </a:ln>
                <a:solidFill>
                  <a:schemeClr val="tx1"/>
                </a:solidFill>
                <a:effectLst/>
                <a:latin typeface="+mj-lt"/>
              </a:rPr>
              <a:t> En Ica, el zapateo se acompaña con violín y campanillas, sin cajón ni guitarra, lo que le da un carácter devocional y solemne</a:t>
            </a:r>
          </a:p>
        </p:txBody>
      </p:sp>
      <p:sp>
        <p:nvSpPr>
          <p:cNvPr id="7" name="CuadroTexto 6">
            <a:extLst>
              <a:ext uri="{FF2B5EF4-FFF2-40B4-BE49-F238E27FC236}">
                <a16:creationId xmlns:a16="http://schemas.microsoft.com/office/drawing/2014/main" id="{0A2C6D8D-1FAB-D845-C4B7-E553ABD7B99F}"/>
              </a:ext>
            </a:extLst>
          </p:cNvPr>
          <p:cNvSpPr txBox="1"/>
          <p:nvPr/>
        </p:nvSpPr>
        <p:spPr>
          <a:xfrm>
            <a:off x="360894" y="5691158"/>
            <a:ext cx="5735106" cy="923330"/>
          </a:xfrm>
          <a:prstGeom prst="rect">
            <a:avLst/>
          </a:prstGeom>
          <a:noFill/>
        </p:spPr>
        <p:txBody>
          <a:bodyPr wrap="square">
            <a:spAutoFit/>
          </a:bodyPr>
          <a:lstStyle/>
          <a:p>
            <a:pPr>
              <a:buFont typeface="Arial" panose="020B0604020202020204" pitchFamily="34" charset="0"/>
              <a:buChar char="•"/>
            </a:pPr>
            <a:r>
              <a:rPr lang="es-ES" dirty="0"/>
              <a:t>En 2019, los </a:t>
            </a:r>
            <a:r>
              <a:rPr lang="es-ES" i="1" dirty="0"/>
              <a:t>Hatajos de Negritos y </a:t>
            </a:r>
            <a:r>
              <a:rPr lang="es-ES" i="1" dirty="0" err="1"/>
              <a:t>Pallitas</a:t>
            </a:r>
            <a:r>
              <a:rPr lang="es-ES" dirty="0"/>
              <a:t> fueron inscritos en la Lista Representativa del Patrimonio Cultural Inmaterial de la Humanidad por la UNESCO.</a:t>
            </a:r>
          </a:p>
        </p:txBody>
      </p:sp>
      <p:pic>
        <p:nvPicPr>
          <p:cNvPr id="2051" name="Picture 3">
            <a:extLst>
              <a:ext uri="{FF2B5EF4-FFF2-40B4-BE49-F238E27FC236}">
                <a16:creationId xmlns:a16="http://schemas.microsoft.com/office/drawing/2014/main" id="{69E63177-F0B7-744A-6C26-8E79A37E84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2004" y="2428165"/>
            <a:ext cx="3629025" cy="3262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17420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E8A528FD-09B3-16FB-D88B-FC9C9559F458}"/>
              </a:ext>
            </a:extLst>
          </p:cNvPr>
          <p:cNvSpPr>
            <a:spLocks noChangeArrowheads="1"/>
          </p:cNvSpPr>
          <p:nvPr/>
        </p:nvSpPr>
        <p:spPr bwMode="auto">
          <a:xfrm>
            <a:off x="321210" y="1617739"/>
            <a:ext cx="7331447"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600" b="1" i="0" u="none" strike="noStrike" cap="none" normalizeH="0" baseline="0" dirty="0">
                <a:ln>
                  <a:noFill/>
                </a:ln>
                <a:solidFill>
                  <a:schemeClr val="tx1"/>
                </a:solidFill>
                <a:effectLst/>
                <a:latin typeface="Arial" panose="020B0604020202020204" pitchFamily="34" charset="0"/>
              </a:rPr>
              <a:t>LA HISTORIA DE DON EUSEBIO Y EL NIÑO JESÚS</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Hace muchos años, en un pequeño pueblo de Ica, vivía Don Eusebio, un zapateador mayoral muy respetado por su cuadrilla. Cada Navidad, lideraba el hatajo de Negritos con devoción, zapateando frente al altar del Niño Jesús con una energía que parecía imposible para su edad.</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Una noche del 24 de diciembre, mientras la cuadrilla se preparaba para zapatear en la plaza, Don Eusebio tropezó y cayó. Todos pensaron que no podría bailar ese año. Pero al sonar el violín y las campanillas, se levantó lentamente, se ajustó el turbante y dijo:</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“El Niño espera. Y mientras mis pies puedan hablar, yo zapateo.”</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Zapateó con tal fuerza y emoción que muchos en el pueblo lloraron. Al terminar, se acercó al altar, dejó sus campanillas y dijo:</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“Este año, zapateé por todos los que ya no pueden.”</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Desde entonces, cada cuadrilla en ese pueblo lleva una campanilla extra, en honor a los zapateadores que ya partieron, pero que siguen presentes en cada paso.</a:t>
            </a:r>
          </a:p>
        </p:txBody>
      </p:sp>
      <p:sp>
        <p:nvSpPr>
          <p:cNvPr id="8" name="CuadroTexto 7">
            <a:extLst>
              <a:ext uri="{FF2B5EF4-FFF2-40B4-BE49-F238E27FC236}">
                <a16:creationId xmlns:a16="http://schemas.microsoft.com/office/drawing/2014/main" id="{AE0488CA-34E7-E83E-00B9-87A5831ADC15}"/>
              </a:ext>
            </a:extLst>
          </p:cNvPr>
          <p:cNvSpPr txBox="1"/>
          <p:nvPr/>
        </p:nvSpPr>
        <p:spPr>
          <a:xfrm>
            <a:off x="-108856" y="449841"/>
            <a:ext cx="11359159" cy="769441"/>
          </a:xfrm>
          <a:prstGeom prst="rect">
            <a:avLst/>
          </a:prstGeom>
          <a:noFill/>
        </p:spPr>
        <p:txBody>
          <a:bodyPr wrap="square" rtlCol="0">
            <a:spAutoFit/>
          </a:bodyPr>
          <a:lstStyle/>
          <a:p>
            <a:pPr algn="r"/>
            <a:r>
              <a:rPr lang="es-ES" sz="4400" b="1" dirty="0">
                <a:solidFill>
                  <a:srgbClr val="002060"/>
                </a:solidFill>
              </a:rPr>
              <a:t>ANÉCDOTA DEL ZAPATEO IQUEÑO</a:t>
            </a:r>
            <a:endParaRPr lang="es-PE" sz="4400" b="1" dirty="0">
              <a:solidFill>
                <a:srgbClr val="002060"/>
              </a:solidFill>
            </a:endParaRPr>
          </a:p>
        </p:txBody>
      </p:sp>
      <p:pic>
        <p:nvPicPr>
          <p:cNvPr id="2052" name="Picture 4">
            <a:extLst>
              <a:ext uri="{FF2B5EF4-FFF2-40B4-BE49-F238E27FC236}">
                <a16:creationId xmlns:a16="http://schemas.microsoft.com/office/drawing/2014/main" id="{EC08E05E-6F40-0E1B-2847-485B4AAD92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8286" y="2082809"/>
            <a:ext cx="3082018" cy="3940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079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0D62B1-81B6-9BA2-851D-7F66B4872198}"/>
              </a:ext>
            </a:extLst>
          </p:cNvPr>
          <p:cNvSpPr>
            <a:spLocks noGrp="1"/>
          </p:cNvSpPr>
          <p:nvPr>
            <p:ph type="title"/>
          </p:nvPr>
        </p:nvSpPr>
        <p:spPr>
          <a:xfrm>
            <a:off x="784338" y="341580"/>
            <a:ext cx="8596668" cy="1320800"/>
          </a:xfrm>
        </p:spPr>
        <p:txBody>
          <a:bodyPr/>
          <a:lstStyle/>
          <a:p>
            <a:r>
              <a:rPr lang="es-ES" b="1">
                <a:solidFill>
                  <a:srgbClr val="002060"/>
                </a:solidFill>
              </a:rPr>
              <a:t>FESTIVIDADES Y COMPETENCIAS</a:t>
            </a:r>
            <a:endParaRPr lang="es-PE" b="1" dirty="0">
              <a:solidFill>
                <a:srgbClr val="002060"/>
              </a:solidFill>
            </a:endParaRPr>
          </a:p>
        </p:txBody>
      </p:sp>
      <p:sp>
        <p:nvSpPr>
          <p:cNvPr id="6" name="CuadroTexto 5">
            <a:extLst>
              <a:ext uri="{FF2B5EF4-FFF2-40B4-BE49-F238E27FC236}">
                <a16:creationId xmlns:a16="http://schemas.microsoft.com/office/drawing/2014/main" id="{345B5E34-4B6C-8D69-7B68-8498FCF2CBB5}"/>
              </a:ext>
            </a:extLst>
          </p:cNvPr>
          <p:cNvSpPr txBox="1"/>
          <p:nvPr/>
        </p:nvSpPr>
        <p:spPr>
          <a:xfrm>
            <a:off x="299336" y="1662380"/>
            <a:ext cx="6996410" cy="3693319"/>
          </a:xfrm>
          <a:prstGeom prst="rect">
            <a:avLst/>
          </a:prstGeom>
          <a:noFill/>
        </p:spPr>
        <p:txBody>
          <a:bodyPr wrap="square">
            <a:spAutoFit/>
          </a:bodyPr>
          <a:lstStyle/>
          <a:p>
            <a:pPr>
              <a:buNone/>
            </a:pPr>
            <a:r>
              <a:rPr lang="es-ES" b="1" dirty="0"/>
              <a:t>*FESTIVIDADES DONDE SE PRACTICA EL ZAPATEO IQUEÑO</a:t>
            </a:r>
          </a:p>
          <a:p>
            <a:pPr>
              <a:buNone/>
            </a:pPr>
            <a:r>
              <a:rPr lang="es-ES" dirty="0"/>
              <a:t>1. Navidad Negra (24 de diciembre – 6 de enero)</a:t>
            </a:r>
          </a:p>
          <a:p>
            <a:pPr>
              <a:buNone/>
            </a:pPr>
            <a:r>
              <a:rPr lang="es-ES" dirty="0"/>
              <a:t>2. Pascua de Reyes (6 de enero)</a:t>
            </a:r>
          </a:p>
          <a:p>
            <a:pPr>
              <a:buNone/>
            </a:pPr>
            <a:r>
              <a:rPr lang="es-ES" dirty="0"/>
              <a:t>3. Fiestas Patronales y Ferias Regionales</a:t>
            </a:r>
          </a:p>
          <a:p>
            <a:pPr>
              <a:buNone/>
            </a:pPr>
            <a:endParaRPr lang="es-ES" b="1" dirty="0"/>
          </a:p>
          <a:p>
            <a:pPr>
              <a:buNone/>
            </a:pPr>
            <a:r>
              <a:rPr lang="es-ES" b="1" dirty="0"/>
              <a:t>*COMPETENCIAS Y EXHIBICIONES DESTACADAS</a:t>
            </a:r>
          </a:p>
          <a:p>
            <a:pPr>
              <a:buNone/>
            </a:pPr>
            <a:r>
              <a:rPr lang="es-ES" b="1" dirty="0"/>
              <a:t>CONTRAPUNTO DE ZAPATEO</a:t>
            </a:r>
          </a:p>
          <a:p>
            <a:pPr>
              <a:buFont typeface="Arial" panose="020B0604020202020204" pitchFamily="34" charset="0"/>
              <a:buChar char="•"/>
            </a:pPr>
            <a:r>
              <a:rPr lang="es-ES" dirty="0"/>
              <a:t>Dos zapateadores se retan con pasos rítmicos e improvisados.</a:t>
            </a:r>
          </a:p>
          <a:p>
            <a:pPr>
              <a:buFont typeface="Arial" panose="020B0604020202020204" pitchFamily="34" charset="0"/>
              <a:buChar char="•"/>
            </a:pPr>
            <a:r>
              <a:rPr lang="es-ES" dirty="0"/>
              <a:t>Se evalúa técnica, ritmo, creatividad y “quimba” (sabor afroperuano).</a:t>
            </a:r>
          </a:p>
          <a:p>
            <a:pPr>
              <a:buFont typeface="Arial" panose="020B0604020202020204" pitchFamily="34" charset="0"/>
              <a:buChar char="•"/>
            </a:pPr>
            <a:r>
              <a:rPr lang="es-ES" dirty="0"/>
              <a:t>Presentaciones en ferias, concursos regionales y redes sociales.</a:t>
            </a:r>
          </a:p>
          <a:p>
            <a:pPr>
              <a:buFont typeface="Arial" panose="020B0604020202020204" pitchFamily="34" charset="0"/>
              <a:buChar char="•"/>
            </a:pPr>
            <a:r>
              <a:rPr lang="es-ES" dirty="0"/>
              <a:t>Participan academias, grupos juveniles y portadores tradicionales.</a:t>
            </a:r>
          </a:p>
        </p:txBody>
      </p:sp>
      <p:pic>
        <p:nvPicPr>
          <p:cNvPr id="1026" name="Picture 2">
            <a:extLst>
              <a:ext uri="{FF2B5EF4-FFF2-40B4-BE49-F238E27FC236}">
                <a16:creationId xmlns:a16="http://schemas.microsoft.com/office/drawing/2014/main" id="{4A389A5D-EF78-C487-FDF5-14AD4DCEB4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2725" y="1769978"/>
            <a:ext cx="3076884" cy="3693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412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2EAE8F-ED62-5DA3-7F7A-ED3540ECA215}"/>
              </a:ext>
            </a:extLst>
          </p:cNvPr>
          <p:cNvSpPr>
            <a:spLocks noGrp="1"/>
          </p:cNvSpPr>
          <p:nvPr>
            <p:ph type="title"/>
          </p:nvPr>
        </p:nvSpPr>
        <p:spPr>
          <a:xfrm>
            <a:off x="1173439" y="525854"/>
            <a:ext cx="9605635" cy="1059305"/>
          </a:xfrm>
        </p:spPr>
        <p:txBody>
          <a:bodyPr>
            <a:normAutofit/>
          </a:bodyPr>
          <a:lstStyle/>
          <a:p>
            <a:pPr algn="ctr"/>
            <a:r>
              <a:rPr lang="es-ES" sz="4000" b="1" dirty="0">
                <a:solidFill>
                  <a:srgbClr val="002060"/>
                </a:solidFill>
              </a:rPr>
              <a:t>ENSEÑANZA DEL ZAPATEO</a:t>
            </a:r>
            <a:endParaRPr lang="es-PE" sz="4000" b="1" dirty="0">
              <a:solidFill>
                <a:srgbClr val="002060"/>
              </a:solidFill>
            </a:endParaRPr>
          </a:p>
        </p:txBody>
      </p:sp>
      <p:sp>
        <p:nvSpPr>
          <p:cNvPr id="3" name="Marcador de contenido 2">
            <a:extLst>
              <a:ext uri="{FF2B5EF4-FFF2-40B4-BE49-F238E27FC236}">
                <a16:creationId xmlns:a16="http://schemas.microsoft.com/office/drawing/2014/main" id="{EAB4B4B6-24E8-A7FA-4167-C9274B063339}"/>
              </a:ext>
            </a:extLst>
          </p:cNvPr>
          <p:cNvSpPr>
            <a:spLocks noGrp="1"/>
          </p:cNvSpPr>
          <p:nvPr>
            <p:ph sz="half" idx="1"/>
          </p:nvPr>
        </p:nvSpPr>
        <p:spPr>
          <a:xfrm>
            <a:off x="482781" y="1921721"/>
            <a:ext cx="4184035" cy="3880772"/>
          </a:xfrm>
        </p:spPr>
        <p:txBody>
          <a:bodyPr>
            <a:normAutofit fontScale="92500" lnSpcReduction="10000"/>
          </a:bodyPr>
          <a:lstStyle/>
          <a:p>
            <a:r>
              <a:rPr lang="es-ES" dirty="0">
                <a:solidFill>
                  <a:schemeClr val="tx1"/>
                </a:solidFill>
              </a:rPr>
              <a:t>. Primero tenemos que reconocer los nombres de los pasos como cuales ( repique – medio redoble –redoble ) y el marqueo son los fundamentales en aprender y identificarlos.</a:t>
            </a:r>
          </a:p>
          <a:p>
            <a:r>
              <a:rPr lang="es-ES" dirty="0">
                <a:solidFill>
                  <a:schemeClr val="tx1"/>
                </a:solidFill>
              </a:rPr>
              <a:t>.luego ejecutarlo de manera lenta hasta lograr el sonido sincronizado con la música .</a:t>
            </a:r>
          </a:p>
          <a:p>
            <a:r>
              <a:rPr lang="es-ES" dirty="0">
                <a:solidFill>
                  <a:schemeClr val="tx1"/>
                </a:solidFill>
              </a:rPr>
              <a:t>. Dominando lo básico se practica  pasos para poder desplazarnos de un lugar a otro.</a:t>
            </a:r>
            <a:endParaRPr lang="es-PE" dirty="0">
              <a:solidFill>
                <a:schemeClr val="tx1"/>
              </a:solidFill>
            </a:endParaRPr>
          </a:p>
        </p:txBody>
      </p:sp>
      <p:pic>
        <p:nvPicPr>
          <p:cNvPr id="5" name="Elementos multimedia en línea 4" title="Negritos de Ica - Raices Iqueñas (Mamita de Chapi 2018 - Tuki Tusuy ICA)">
            <a:hlinkClick r:id="" action="ppaction://media"/>
            <a:extLst>
              <a:ext uri="{FF2B5EF4-FFF2-40B4-BE49-F238E27FC236}">
                <a16:creationId xmlns:a16="http://schemas.microsoft.com/office/drawing/2014/main" id="{2C8F8585-7F4E-7404-8EAA-EC2DAFD9FB7C}"/>
              </a:ext>
            </a:extLst>
          </p:cNvPr>
          <p:cNvPicPr>
            <a:picLocks noRot="1" noChangeAspect="1"/>
          </p:cNvPicPr>
          <p:nvPr>
            <a:videoFile r:link="rId1"/>
          </p:nvPr>
        </p:nvPicPr>
        <p:blipFill>
          <a:blip r:embed="rId3"/>
          <a:stretch>
            <a:fillRect/>
          </a:stretch>
        </p:blipFill>
        <p:spPr>
          <a:xfrm>
            <a:off x="5635444" y="2373493"/>
            <a:ext cx="6073775" cy="3429000"/>
          </a:xfrm>
          <a:prstGeom prst="rect">
            <a:avLst/>
          </a:prstGeom>
        </p:spPr>
      </p:pic>
      <p:sp>
        <p:nvSpPr>
          <p:cNvPr id="4" name="CuadroTexto 3">
            <a:extLst>
              <a:ext uri="{FF2B5EF4-FFF2-40B4-BE49-F238E27FC236}">
                <a16:creationId xmlns:a16="http://schemas.microsoft.com/office/drawing/2014/main" id="{6FAF38DA-8F76-2457-AA03-841843D95FE7}"/>
              </a:ext>
            </a:extLst>
          </p:cNvPr>
          <p:cNvSpPr txBox="1"/>
          <p:nvPr/>
        </p:nvSpPr>
        <p:spPr>
          <a:xfrm>
            <a:off x="5976256" y="1794660"/>
            <a:ext cx="4680857" cy="369332"/>
          </a:xfrm>
          <a:prstGeom prst="rect">
            <a:avLst/>
          </a:prstGeom>
          <a:noFill/>
        </p:spPr>
        <p:txBody>
          <a:bodyPr wrap="square" rtlCol="0">
            <a:spAutoFit/>
          </a:bodyPr>
          <a:lstStyle/>
          <a:p>
            <a:r>
              <a:rPr lang="es-ES" dirty="0"/>
              <a:t>Un video de como se ejecuta los pasos:</a:t>
            </a:r>
            <a:endParaRPr lang="es-PE" dirty="0"/>
          </a:p>
        </p:txBody>
      </p:sp>
    </p:spTree>
    <p:extLst>
      <p:ext uri="{BB962C8B-B14F-4D97-AF65-F5344CB8AC3E}">
        <p14:creationId xmlns:p14="http://schemas.microsoft.com/office/powerpoint/2010/main" val="538344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20CB13-22CD-A249-9C21-18294DE123FA}"/>
              </a:ext>
            </a:extLst>
          </p:cNvPr>
          <p:cNvSpPr>
            <a:spLocks noGrp="1"/>
          </p:cNvSpPr>
          <p:nvPr>
            <p:ph type="title"/>
          </p:nvPr>
        </p:nvSpPr>
        <p:spPr>
          <a:xfrm>
            <a:off x="533400" y="379061"/>
            <a:ext cx="11107663" cy="1024820"/>
          </a:xfrm>
        </p:spPr>
        <p:txBody>
          <a:bodyPr vert="horz" lIns="91440" tIns="45720" rIns="91440" bIns="45720" rtlCol="0" anchor="ctr">
            <a:noAutofit/>
          </a:bodyPr>
          <a:lstStyle/>
          <a:p>
            <a:pPr>
              <a:lnSpc>
                <a:spcPct val="90000"/>
              </a:lnSpc>
            </a:pPr>
            <a:r>
              <a:rPr lang="en-US" sz="3600" b="1" dirty="0">
                <a:solidFill>
                  <a:srgbClr val="002060"/>
                </a:solidFill>
              </a:rPr>
              <a:t>MARCO MUSICAL DEL ATAJO DE NEGRITOS </a:t>
            </a:r>
          </a:p>
        </p:txBody>
      </p:sp>
      <p:sp>
        <p:nvSpPr>
          <p:cNvPr id="3" name="Marcador de contenido 2">
            <a:extLst>
              <a:ext uri="{FF2B5EF4-FFF2-40B4-BE49-F238E27FC236}">
                <a16:creationId xmlns:a16="http://schemas.microsoft.com/office/drawing/2014/main" id="{9A0781F3-66C4-E946-1358-3AAA2DE3EAD9}"/>
              </a:ext>
            </a:extLst>
          </p:cNvPr>
          <p:cNvSpPr>
            <a:spLocks noGrp="1"/>
          </p:cNvSpPr>
          <p:nvPr>
            <p:ph sz="half" idx="1"/>
          </p:nvPr>
        </p:nvSpPr>
        <p:spPr>
          <a:xfrm>
            <a:off x="313321" y="2221288"/>
            <a:ext cx="3835211" cy="3880773"/>
          </a:xfrm>
        </p:spPr>
        <p:txBody>
          <a:bodyPr vert="horz" lIns="91440" tIns="45720" rIns="91440" bIns="45720" rtlCol="0">
            <a:normAutofit/>
          </a:bodyPr>
          <a:lstStyle/>
          <a:p>
            <a:pPr marL="0" indent="0"/>
            <a:r>
              <a:rPr lang="en-US" sz="2400" dirty="0">
                <a:solidFill>
                  <a:schemeClr val="tx1"/>
                </a:solidFill>
              </a:rPr>
              <a:t>El marco musical; consta de dos guitarristas y dos violinistas ,en algunos casos se puede apreciar el uso del cajón y del acordion  </a:t>
            </a:r>
          </a:p>
        </p:txBody>
      </p:sp>
      <p:pic>
        <p:nvPicPr>
          <p:cNvPr id="1026" name="Picture 2">
            <a:extLst>
              <a:ext uri="{FF2B5EF4-FFF2-40B4-BE49-F238E27FC236}">
                <a16:creationId xmlns:a16="http://schemas.microsoft.com/office/drawing/2014/main" id="{9BC0A531-3B79-F83E-896E-08564F8B73E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426473" y="1765749"/>
            <a:ext cx="2596281" cy="181135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0C8705A9-546F-8974-6921-87F4777E0A4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287909" y="4008375"/>
            <a:ext cx="4541891" cy="209368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66E5D01A-136A-1489-076F-43E247D6AB64}"/>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387781" y="1765749"/>
            <a:ext cx="2879485" cy="1799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68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7D56B1F-BE98-87B0-0018-B5E75CA3B7AF}"/>
              </a:ext>
            </a:extLst>
          </p:cNvPr>
          <p:cNvSpPr txBox="1"/>
          <p:nvPr/>
        </p:nvSpPr>
        <p:spPr>
          <a:xfrm>
            <a:off x="119743" y="653142"/>
            <a:ext cx="10559143" cy="707886"/>
          </a:xfrm>
          <a:prstGeom prst="rect">
            <a:avLst/>
          </a:prstGeom>
          <a:noFill/>
        </p:spPr>
        <p:txBody>
          <a:bodyPr wrap="square" rtlCol="0">
            <a:spAutoFit/>
          </a:bodyPr>
          <a:lstStyle/>
          <a:p>
            <a:pPr algn="ctr"/>
            <a:r>
              <a:rPr lang="es-ES" sz="4000" b="1" dirty="0">
                <a:solidFill>
                  <a:srgbClr val="002060"/>
                </a:solidFill>
              </a:rPr>
              <a:t>VESTUARIO DE LOS BAILARINES </a:t>
            </a:r>
            <a:endParaRPr lang="es-PE" sz="4000" b="1" dirty="0">
              <a:solidFill>
                <a:srgbClr val="002060"/>
              </a:solidFill>
            </a:endParaRPr>
          </a:p>
        </p:txBody>
      </p:sp>
      <p:sp>
        <p:nvSpPr>
          <p:cNvPr id="6" name="CuadroTexto 5">
            <a:extLst>
              <a:ext uri="{FF2B5EF4-FFF2-40B4-BE49-F238E27FC236}">
                <a16:creationId xmlns:a16="http://schemas.microsoft.com/office/drawing/2014/main" id="{5649CA12-7090-2951-7314-9D61A1301775}"/>
              </a:ext>
            </a:extLst>
          </p:cNvPr>
          <p:cNvSpPr txBox="1"/>
          <p:nvPr/>
        </p:nvSpPr>
        <p:spPr>
          <a:xfrm>
            <a:off x="315685" y="1912613"/>
            <a:ext cx="4920343" cy="1754326"/>
          </a:xfrm>
          <a:prstGeom prst="rect">
            <a:avLst/>
          </a:prstGeom>
          <a:noFill/>
        </p:spPr>
        <p:txBody>
          <a:bodyPr wrap="square" rtlCol="0">
            <a:spAutoFit/>
          </a:bodyPr>
          <a:lstStyle/>
          <a:p>
            <a:r>
              <a:rPr lang="es-ES" dirty="0"/>
              <a:t>Los bailarines se caracterizan por llevar puestos un pantalón blanco y camisa blanca ,con turbantes , bandas ,un chicotillo y una campanilla, sus zapatos tienen una suela lo que permite escuchar el sonido del zapateo en un tono sincronizado con la música </a:t>
            </a:r>
            <a:endParaRPr lang="es-PE" dirty="0"/>
          </a:p>
        </p:txBody>
      </p:sp>
      <p:pic>
        <p:nvPicPr>
          <p:cNvPr id="3074" name="Picture 2">
            <a:extLst>
              <a:ext uri="{FF2B5EF4-FFF2-40B4-BE49-F238E27FC236}">
                <a16:creationId xmlns:a16="http://schemas.microsoft.com/office/drawing/2014/main" id="{36DFB44D-9C4E-B058-9889-70067F9BDD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9686" y="1832481"/>
            <a:ext cx="3766457" cy="2261351"/>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5D38EA4A-7856-8C3C-8AD7-15DEB4E8B7FB}"/>
              </a:ext>
            </a:extLst>
          </p:cNvPr>
          <p:cNvSpPr txBox="1"/>
          <p:nvPr/>
        </p:nvSpPr>
        <p:spPr>
          <a:xfrm>
            <a:off x="4953001" y="4256314"/>
            <a:ext cx="5355772" cy="2308324"/>
          </a:xfrm>
          <a:prstGeom prst="rect">
            <a:avLst/>
          </a:prstGeom>
          <a:noFill/>
        </p:spPr>
        <p:txBody>
          <a:bodyPr wrap="square" rtlCol="0">
            <a:spAutoFit/>
          </a:bodyPr>
          <a:lstStyle/>
          <a:p>
            <a:r>
              <a:rPr lang="es-ES" dirty="0"/>
              <a:t>Por otro lado ,los bailarines de puquio ellos utilizan pantalón de color negro, el color de camisa varia depende el puesto de baile. También tienen dos campanillas ,una en cada mano ,de igual manera sus zapatos tienen una suela que hace que el zapateo se escuche bien sincronizado .llevan bandas y pecheras ,a veces se ponen cinturones .</a:t>
            </a:r>
            <a:endParaRPr lang="es-PE" dirty="0"/>
          </a:p>
        </p:txBody>
      </p:sp>
      <p:pic>
        <p:nvPicPr>
          <p:cNvPr id="1026" name="Picture 2">
            <a:extLst>
              <a:ext uri="{FF2B5EF4-FFF2-40B4-BE49-F238E27FC236}">
                <a16:creationId xmlns:a16="http://schemas.microsoft.com/office/drawing/2014/main" id="{2A2BE166-E85A-8E75-1417-84BA193052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329" y="4093832"/>
            <a:ext cx="3989614" cy="2232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8517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8A93F6-57E5-A8D2-66FC-9E9C27F24147}"/>
              </a:ext>
            </a:extLst>
          </p:cNvPr>
          <p:cNvSpPr>
            <a:spLocks noGrp="1"/>
          </p:cNvSpPr>
          <p:nvPr>
            <p:ph type="title"/>
          </p:nvPr>
        </p:nvSpPr>
        <p:spPr>
          <a:xfrm>
            <a:off x="677334" y="609600"/>
            <a:ext cx="9925352" cy="827314"/>
          </a:xfrm>
        </p:spPr>
        <p:txBody>
          <a:bodyPr>
            <a:normAutofit/>
          </a:bodyPr>
          <a:lstStyle/>
          <a:p>
            <a:pPr algn="ctr"/>
            <a:r>
              <a:rPr lang="es-ES" sz="4000" b="1" dirty="0">
                <a:solidFill>
                  <a:srgbClr val="002060"/>
                </a:solidFill>
              </a:rPr>
              <a:t>IMPACTO CULTURAL Y SOCIAL</a:t>
            </a:r>
            <a:endParaRPr lang="es-PE" sz="4000" b="1" dirty="0">
              <a:solidFill>
                <a:srgbClr val="002060"/>
              </a:solidFill>
            </a:endParaRPr>
          </a:p>
        </p:txBody>
      </p:sp>
      <p:sp>
        <p:nvSpPr>
          <p:cNvPr id="6" name="Marcador de contenido 5">
            <a:extLst>
              <a:ext uri="{FF2B5EF4-FFF2-40B4-BE49-F238E27FC236}">
                <a16:creationId xmlns:a16="http://schemas.microsoft.com/office/drawing/2014/main" id="{8DB87AC2-57DB-3A6B-369C-46CFCD2D477B}"/>
              </a:ext>
            </a:extLst>
          </p:cNvPr>
          <p:cNvSpPr>
            <a:spLocks noGrp="1"/>
          </p:cNvSpPr>
          <p:nvPr>
            <p:ph sz="half" idx="1"/>
          </p:nvPr>
        </p:nvSpPr>
        <p:spPr>
          <a:xfrm>
            <a:off x="185057" y="1768704"/>
            <a:ext cx="3918857" cy="2182810"/>
          </a:xfrm>
        </p:spPr>
        <p:txBody>
          <a:bodyPr>
            <a:normAutofit fontScale="25000" lnSpcReduction="20000"/>
          </a:bodyPr>
          <a:lstStyle/>
          <a:p>
            <a:r>
              <a:rPr lang="es-ES" sz="7200" b="1" i="1" dirty="0">
                <a:solidFill>
                  <a:schemeClr val="tx1"/>
                </a:solidFill>
              </a:rPr>
              <a:t>IMPACTO CULTURAL</a:t>
            </a:r>
          </a:p>
          <a:p>
            <a:r>
              <a:rPr lang="es-ES" sz="6400" b="1" i="1" dirty="0">
                <a:solidFill>
                  <a:schemeClr val="tx1"/>
                </a:solidFill>
              </a:rPr>
              <a:t>Preservación de la identidad afroperuana:</a:t>
            </a:r>
            <a:r>
              <a:rPr lang="es-ES" sz="6400" i="1" dirty="0">
                <a:solidFill>
                  <a:schemeClr val="tx1"/>
                </a:solidFill>
              </a:rPr>
              <a:t> El zapateo es una forma viva de mantener las raíces africanas en la costa peruana, especialmente en comunidades como Chincha, El Carmen y La Tinguiña.</a:t>
            </a:r>
          </a:p>
          <a:p>
            <a:r>
              <a:rPr lang="es-ES" sz="6400" b="1" i="1" dirty="0">
                <a:solidFill>
                  <a:schemeClr val="tx1"/>
                </a:solidFill>
              </a:rPr>
              <a:t>Símbolo de devoción religiosa:</a:t>
            </a:r>
            <a:r>
              <a:rPr lang="es-ES" sz="6400" i="1" dirty="0">
                <a:solidFill>
                  <a:schemeClr val="tx1"/>
                </a:solidFill>
              </a:rPr>
              <a:t> Se ejecuta como ofrenda al Niño Jesús durante la Navidad Negra y la Pascua de Reyes, mezclando elementos bíblicos, andinos y africanos.</a:t>
            </a:r>
          </a:p>
          <a:p>
            <a:r>
              <a:rPr lang="es-ES" sz="6400" b="1" i="1" dirty="0">
                <a:solidFill>
                  <a:schemeClr val="tx1"/>
                </a:solidFill>
              </a:rPr>
              <a:t>Patrimonio reconocido:</a:t>
            </a:r>
            <a:r>
              <a:rPr lang="es-ES" sz="6400" i="1" dirty="0">
                <a:solidFill>
                  <a:schemeClr val="tx1"/>
                </a:solidFill>
              </a:rPr>
              <a:t> En 2019, el Hatajo de Negritos y Las </a:t>
            </a:r>
            <a:r>
              <a:rPr lang="es-ES" sz="6400" i="1" dirty="0" err="1">
                <a:solidFill>
                  <a:schemeClr val="tx1"/>
                </a:solidFill>
              </a:rPr>
              <a:t>Pallitas</a:t>
            </a:r>
            <a:r>
              <a:rPr lang="es-ES" sz="6400" i="1" dirty="0">
                <a:solidFill>
                  <a:schemeClr val="tx1"/>
                </a:solidFill>
              </a:rPr>
              <a:t> fue inscrito en la Lista Representativa del Patrimonio Cultural Inmaterial de la Humanidad por la UNESCO.</a:t>
            </a:r>
          </a:p>
          <a:p>
            <a:endParaRPr lang="es-PE" dirty="0"/>
          </a:p>
        </p:txBody>
      </p:sp>
      <p:sp>
        <p:nvSpPr>
          <p:cNvPr id="4" name="Marcador de contenido 3">
            <a:extLst>
              <a:ext uri="{FF2B5EF4-FFF2-40B4-BE49-F238E27FC236}">
                <a16:creationId xmlns:a16="http://schemas.microsoft.com/office/drawing/2014/main" id="{6A6D3D86-FBA7-2CED-F2DC-EB4630AB2DA2}"/>
              </a:ext>
            </a:extLst>
          </p:cNvPr>
          <p:cNvSpPr>
            <a:spLocks noGrp="1"/>
          </p:cNvSpPr>
          <p:nvPr>
            <p:ph sz="half" idx="2"/>
          </p:nvPr>
        </p:nvSpPr>
        <p:spPr>
          <a:xfrm>
            <a:off x="4288971" y="1768704"/>
            <a:ext cx="3614058" cy="3880773"/>
          </a:xfrm>
        </p:spPr>
        <p:txBody>
          <a:bodyPr>
            <a:noAutofit/>
          </a:bodyPr>
          <a:lstStyle/>
          <a:p>
            <a:r>
              <a:rPr lang="es-ES" sz="1600" b="1" i="1" dirty="0">
                <a:solidFill>
                  <a:schemeClr val="tx1"/>
                </a:solidFill>
              </a:rPr>
              <a:t>IMPACTO SOCIAL</a:t>
            </a:r>
          </a:p>
          <a:p>
            <a:r>
              <a:rPr lang="es-ES" sz="1600" i="1" dirty="0">
                <a:solidFill>
                  <a:schemeClr val="tx1"/>
                </a:solidFill>
              </a:rPr>
              <a:t>Cohesión comunitaria: Las cuadrillas de Negritos reúnen familias, barrios y generaciones en torno a la danza, creando redes de apoyo y pertenencia.</a:t>
            </a:r>
          </a:p>
          <a:p>
            <a:r>
              <a:rPr lang="es-ES" sz="1600" i="1" dirty="0">
                <a:solidFill>
                  <a:schemeClr val="tx1"/>
                </a:solidFill>
              </a:rPr>
              <a:t>Inclusión y participación: Aunque tradicionalmente bailado por varones, hoy participan mujeres, niños y adultos mayores, promoviendo la equidad y el respeto por la diversidad.</a:t>
            </a:r>
          </a:p>
          <a:p>
            <a:r>
              <a:rPr lang="es-ES" sz="1600" i="1" dirty="0">
                <a:solidFill>
                  <a:schemeClr val="tx1"/>
                </a:solidFill>
              </a:rPr>
              <a:t>Educación y formación artística: El zapateo se enseña en academias, escuelas y talleres, fomentando habilidades físicas, musicales y expresivas.</a:t>
            </a:r>
          </a:p>
        </p:txBody>
      </p:sp>
      <p:pic>
        <p:nvPicPr>
          <p:cNvPr id="3074" name="Picture 2">
            <a:extLst>
              <a:ext uri="{FF2B5EF4-FFF2-40B4-BE49-F238E27FC236}">
                <a16:creationId xmlns:a16="http://schemas.microsoft.com/office/drawing/2014/main" id="{5F4FD105-0674-C6FA-915C-637265971A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8828" y="2246595"/>
            <a:ext cx="3048000" cy="3409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76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0945C6-2EEA-CC86-8BD3-238156355D25}"/>
              </a:ext>
            </a:extLst>
          </p:cNvPr>
          <p:cNvSpPr>
            <a:spLocks noGrp="1"/>
          </p:cNvSpPr>
          <p:nvPr>
            <p:ph type="title"/>
          </p:nvPr>
        </p:nvSpPr>
        <p:spPr>
          <a:xfrm>
            <a:off x="97971" y="660400"/>
            <a:ext cx="13476515" cy="863600"/>
          </a:xfrm>
        </p:spPr>
        <p:txBody>
          <a:bodyPr>
            <a:noAutofit/>
          </a:bodyPr>
          <a:lstStyle/>
          <a:p>
            <a:r>
              <a:rPr lang="es-ES" sz="3600" b="1" dirty="0">
                <a:solidFill>
                  <a:srgbClr val="002060"/>
                </a:solidFill>
              </a:rPr>
              <a:t>CONCURSO DE ZAPATEO IQUEÑO “ATAJO DE NEGRITOS”</a:t>
            </a:r>
            <a:endParaRPr lang="es-PE" sz="3600" b="1" dirty="0">
              <a:solidFill>
                <a:srgbClr val="002060"/>
              </a:solidFill>
            </a:endParaRPr>
          </a:p>
        </p:txBody>
      </p:sp>
      <p:pic>
        <p:nvPicPr>
          <p:cNvPr id="5" name="Elementos multimedia en línea 4" title="NEGRITOS DE ZAPATEO DEL PERPETUO SOCORRO DE PUQUIO 2025.">
            <a:hlinkClick r:id="" action="ppaction://media"/>
            <a:extLst>
              <a:ext uri="{FF2B5EF4-FFF2-40B4-BE49-F238E27FC236}">
                <a16:creationId xmlns:a16="http://schemas.microsoft.com/office/drawing/2014/main" id="{DD013531-6B2B-E884-3FC1-62AA8712647F}"/>
              </a:ext>
            </a:extLst>
          </p:cNvPr>
          <p:cNvPicPr>
            <a:picLocks noGrp="1" noRot="1" noChangeAspect="1"/>
          </p:cNvPicPr>
          <p:nvPr>
            <p:ph sz="half" idx="1"/>
            <a:videoFile r:link="rId1"/>
          </p:nvPr>
        </p:nvPicPr>
        <p:blipFill>
          <a:blip r:embed="rId4"/>
          <a:stretch>
            <a:fillRect/>
          </a:stretch>
        </p:blipFill>
        <p:spPr>
          <a:xfrm>
            <a:off x="6096000" y="1915771"/>
            <a:ext cx="4184650" cy="1828915"/>
          </a:xfrm>
          <a:prstGeom prst="rect">
            <a:avLst/>
          </a:prstGeom>
        </p:spPr>
      </p:pic>
      <p:pic>
        <p:nvPicPr>
          <p:cNvPr id="6" name="Elementos multimedia en línea 5" title="Baile del banquete , atajo de negritos hermanos torres napa ">
            <a:hlinkClick r:id="" action="ppaction://media"/>
            <a:extLst>
              <a:ext uri="{FF2B5EF4-FFF2-40B4-BE49-F238E27FC236}">
                <a16:creationId xmlns:a16="http://schemas.microsoft.com/office/drawing/2014/main" id="{B61A9A7C-61A6-CF81-594C-712C6BA1A040}"/>
              </a:ext>
            </a:extLst>
          </p:cNvPr>
          <p:cNvPicPr>
            <a:picLocks noRot="1" noChangeAspect="1"/>
          </p:cNvPicPr>
          <p:nvPr>
            <a:videoFile r:link="rId2"/>
          </p:nvPr>
        </p:nvPicPr>
        <p:blipFill>
          <a:blip r:embed="rId5"/>
          <a:stretch>
            <a:fillRect/>
          </a:stretch>
        </p:blipFill>
        <p:spPr>
          <a:xfrm>
            <a:off x="6096000" y="4060372"/>
            <a:ext cx="4267200" cy="2035628"/>
          </a:xfrm>
          <a:prstGeom prst="rect">
            <a:avLst/>
          </a:prstGeom>
        </p:spPr>
      </p:pic>
      <p:sp>
        <p:nvSpPr>
          <p:cNvPr id="7" name="CuadroTexto 6">
            <a:extLst>
              <a:ext uri="{FF2B5EF4-FFF2-40B4-BE49-F238E27FC236}">
                <a16:creationId xmlns:a16="http://schemas.microsoft.com/office/drawing/2014/main" id="{C37BCE9A-671C-982F-CB3C-8C9C36638BD2}"/>
              </a:ext>
            </a:extLst>
          </p:cNvPr>
          <p:cNvSpPr txBox="1"/>
          <p:nvPr/>
        </p:nvSpPr>
        <p:spPr>
          <a:xfrm>
            <a:off x="457200" y="2425385"/>
            <a:ext cx="4757059" cy="2246769"/>
          </a:xfrm>
          <a:prstGeom prst="rect">
            <a:avLst/>
          </a:prstGeom>
          <a:noFill/>
        </p:spPr>
        <p:txBody>
          <a:bodyPr wrap="square" rtlCol="0">
            <a:spAutoFit/>
          </a:bodyPr>
          <a:lstStyle/>
          <a:p>
            <a:r>
              <a:rPr lang="es-ES" sz="2000" dirty="0"/>
              <a:t>Los concursos son como sinónimo de fomentar ,promover y incentivar a las demás generaciones a practicar la danza cultural y no perder nuestra cultura y identificarnos con cada parte de nuestra identidad cultural en cada rincón del Perú .</a:t>
            </a:r>
            <a:endParaRPr lang="es-PE" sz="2000" dirty="0"/>
          </a:p>
        </p:txBody>
      </p:sp>
    </p:spTree>
    <p:extLst>
      <p:ext uri="{BB962C8B-B14F-4D97-AF65-F5344CB8AC3E}">
        <p14:creationId xmlns:p14="http://schemas.microsoft.com/office/powerpoint/2010/main" val="258030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5"/>
                </p:tgtEl>
              </p:cMediaNode>
            </p:video>
            <p:seq concurrent="1" nextAc="seek">
              <p:cTn id="12" restart="whenNotActive" fill="hold" evtFilter="cancelBubble" nodeType="interactiveSeq">
                <p:stCondLst>
                  <p:cond evt="onClick" delay="0">
                    <p:tgtEl>
                      <p:spTgt spid="5"/>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5"/>
                                        </p:tgtEl>
                                      </p:cBhvr>
                                    </p:cmd>
                                  </p:childTnLst>
                                </p:cTn>
                              </p:par>
                            </p:childTnLst>
                          </p:cTn>
                        </p:par>
                      </p:childTnLst>
                    </p:cTn>
                  </p:par>
                </p:childTnLst>
              </p:cTn>
              <p:nextCondLst>
                <p:cond evt="onClick" delay="0">
                  <p:tgtEl>
                    <p:spTgt spid="5"/>
                  </p:tgtEl>
                </p:cond>
              </p:nextCondLst>
            </p:seq>
            <p:video>
              <p:cMediaNode vol="80000">
                <p:cTn id="17" fill="hold" display="0">
                  <p:stCondLst>
                    <p:cond delay="indefinite"/>
                  </p:stCondLst>
                </p:cTn>
                <p:tgtEl>
                  <p:spTgt spid="6"/>
                </p:tgtEl>
              </p:cMediaNode>
            </p:video>
            <p:seq concurrent="1" nextAc="seek">
              <p:cTn id="18" restart="whenNotActive" fill="hold" evtFilter="cancelBubble" nodeType="interactiveSeq">
                <p:stCondLst>
                  <p:cond evt="onClick" delay="0">
                    <p:tgtEl>
                      <p:spTgt spid="6"/>
                    </p:tgtEl>
                  </p:cond>
                </p:stCondLst>
                <p:endSync evt="end" delay="0">
                  <p:rtn val="all"/>
                </p:endSync>
                <p:childTnLst>
                  <p:par>
                    <p:cTn id="19" fill="hold">
                      <p:stCondLst>
                        <p:cond delay="0"/>
                      </p:stCondLst>
                      <p:childTnLst>
                        <p:par>
                          <p:cTn id="20" fill="hold">
                            <p:stCondLst>
                              <p:cond delay="0"/>
                            </p:stCondLst>
                            <p:childTnLst>
                              <p:par>
                                <p:cTn id="21" presetID="2" presetClass="mediacall" presetSubtype="0" fill="hold" nodeType="clickEffect">
                                  <p:stCondLst>
                                    <p:cond delay="0"/>
                                  </p:stCondLst>
                                  <p:childTnLst>
                                    <p:cmd type="call" cmd="togglePause">
                                      <p:cBhvr>
                                        <p:cTn id="2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Gallery</Template>
  <TotalTime>219</TotalTime>
  <Words>983</Words>
  <Application>Microsoft Office PowerPoint</Application>
  <PresentationFormat>Panorámica</PresentationFormat>
  <Paragraphs>53</Paragraphs>
  <Slides>10</Slides>
  <Notes>1</Notes>
  <HiddenSlides>0</HiddenSlides>
  <MMClips>3</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Amasis MT Pro Black</vt:lpstr>
      <vt:lpstr>Aptos</vt:lpstr>
      <vt:lpstr>Arial</vt:lpstr>
      <vt:lpstr>Gill Sans MT</vt:lpstr>
      <vt:lpstr>Galería</vt:lpstr>
      <vt:lpstr>ZAPATEO IQUEÑO: RITMO,CULTURA Y TRADICION”  </vt:lpstr>
      <vt:lpstr>HISTORIA DEL ZAPATEO IQUEÑO</vt:lpstr>
      <vt:lpstr>Presentación de PowerPoint</vt:lpstr>
      <vt:lpstr>FESTIVIDADES Y COMPETENCIAS</vt:lpstr>
      <vt:lpstr>ENSEÑANZA DEL ZAPATEO</vt:lpstr>
      <vt:lpstr>MARCO MUSICAL DEL ATAJO DE NEGRITOS </vt:lpstr>
      <vt:lpstr>Presentación de PowerPoint</vt:lpstr>
      <vt:lpstr>IMPACTO CULTURAL Y SOCIAL</vt:lpstr>
      <vt:lpstr>CONCURSO DE ZAPATEO IQUEÑO “ATAJO DE NEGRITOS”</vt:lpstr>
      <vt:lpstr>CIERRE Y REFLEXION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JOSE CANCHOS</dc:creator>
  <cp:lastModifiedBy>JOSE CANCHOS</cp:lastModifiedBy>
  <cp:revision>1</cp:revision>
  <dcterms:created xsi:type="dcterms:W3CDTF">2025-07-15T13:44:44Z</dcterms:created>
  <dcterms:modified xsi:type="dcterms:W3CDTF">2025-07-17T15:56:45Z</dcterms:modified>
</cp:coreProperties>
</file>